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5"/>
  </p:sldMasterIdLst>
  <p:notesMasterIdLst>
    <p:notesMasterId r:id="rId7"/>
  </p:notesMasterIdLst>
  <p:sldIdLst>
    <p:sldId id="116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0C41E1-6B7D-CA13-BFAA-BECD1D854926}" v="9" dt="2025-04-02T14:36:22.6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72"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tableStyles" Target="tableStyles.xml"/><Relationship Id="rId5" Type="http://schemas.openxmlformats.org/officeDocument/2006/relationships/slideMaster" Target="slideMasters/slideMaster1.xml"/><Relationship Id="rId10"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Daubenmier" userId="S::mdaubenmier@affirma.com::decae6bd-2547-4449-984b-ced3dad63277" providerId="AD" clId="Web-{D90C41E1-6B7D-CA13-BFAA-BECD1D854926}"/>
    <pc:docChg chg="modSld">
      <pc:chgData name="Michael Daubenmier" userId="S::mdaubenmier@affirma.com::decae6bd-2547-4449-984b-ced3dad63277" providerId="AD" clId="Web-{D90C41E1-6B7D-CA13-BFAA-BECD1D854926}" dt="2025-04-02T14:36:22.638" v="6" actId="20577"/>
      <pc:docMkLst>
        <pc:docMk/>
      </pc:docMkLst>
      <pc:sldChg chg="modSp">
        <pc:chgData name="Michael Daubenmier" userId="S::mdaubenmier@affirma.com::decae6bd-2547-4449-984b-ced3dad63277" providerId="AD" clId="Web-{D90C41E1-6B7D-CA13-BFAA-BECD1D854926}" dt="2025-04-02T14:36:22.638" v="6" actId="20577"/>
        <pc:sldMkLst>
          <pc:docMk/>
          <pc:sldMk cId="984617887" sldId="1163"/>
        </pc:sldMkLst>
        <pc:spChg chg="mod">
          <ac:chgData name="Michael Daubenmier" userId="S::mdaubenmier@affirma.com::decae6bd-2547-4449-984b-ced3dad63277" providerId="AD" clId="Web-{D90C41E1-6B7D-CA13-BFAA-BECD1D854926}" dt="2025-04-02T14:36:22.638" v="6" actId="20577"/>
          <ac:spMkLst>
            <pc:docMk/>
            <pc:sldMk cId="984617887" sldId="1163"/>
            <ac:spMk id="3" creationId="{4CFCB34E-CEB1-488E-8384-5526C387EFF6}"/>
          </ac:spMkLst>
        </pc:spChg>
        <pc:spChg chg="mod">
          <ac:chgData name="Michael Daubenmier" userId="S::mdaubenmier@affirma.com::decae6bd-2547-4449-984b-ced3dad63277" providerId="AD" clId="Web-{D90C41E1-6B7D-CA13-BFAA-BECD1D854926}" dt="2025-04-02T14:23:26.734" v="1" actId="20577"/>
          <ac:spMkLst>
            <pc:docMk/>
            <pc:sldMk cId="984617887" sldId="1163"/>
            <ac:spMk id="9" creationId="{ABAD7D13-3FF3-4FC1-8B04-AD83304DD957}"/>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2.pn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AAC2BF-F839-423F-83FF-9C4AA667B4E8}" type="datetimeFigureOut">
              <a:rPr lang="en-US" smtClean="0"/>
              <a:t>4/2/2025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E90ABA-0827-4980-9CF4-27F713354370}" type="slidenum">
              <a:rPr lang="en-US" smtClean="0"/>
              <a:t>‹#›</a:t>
            </a:fld>
            <a:endParaRPr lang="en-US"/>
          </a:p>
        </p:txBody>
      </p:sp>
    </p:spTree>
    <p:extLst>
      <p:ext uri="{BB962C8B-B14F-4D97-AF65-F5344CB8AC3E}">
        <p14:creationId xmlns:p14="http://schemas.microsoft.com/office/powerpoint/2010/main" val="3116963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1172261" rtl="0" eaLnBrk="1" fontAlgn="auto" latinLnBrk="0" hangingPunct="1">
              <a:lnSpc>
                <a:spcPct val="100000"/>
              </a:lnSpc>
              <a:spcBef>
                <a:spcPts val="0"/>
              </a:spcBef>
              <a:spcAft>
                <a:spcPts val="0"/>
              </a:spcAft>
              <a:buClrTx/>
              <a:buSzTx/>
              <a:buFontTx/>
              <a:buNone/>
              <a:tabLst/>
              <a:defRPr/>
            </a:pPr>
            <a:fld id="{5EE3F6CF-073A-4B4F-A2B7-08B9C7DBCB9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172261"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315554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9" name="Picture 8"/>
          <p:cNvPicPr>
            <a:picLocks/>
          </p:cNvPicPr>
          <p:nvPr/>
        </p:nvPicPr>
        <p:blipFill rotWithShape="1">
          <a:blip r:embed="rId2">
            <a:extLst>
              <a:ext uri="{28A0092B-C50C-407E-A947-70E740481C1C}">
                <a14:useLocalDpi xmlns:a14="http://schemas.microsoft.com/office/drawing/2010/main" val="0"/>
              </a:ext>
            </a:extLst>
          </a:blip>
          <a:srcRect r="25490"/>
          <a:stretch/>
        </p:blipFill>
        <p:spPr>
          <a:xfrm>
            <a:off x="1" y="0"/>
            <a:ext cx="12192000" cy="6858000"/>
          </a:xfrm>
          <a:prstGeom prst="rect">
            <a:avLst/>
          </a:prstGeom>
        </p:spPr>
      </p:pic>
      <p:sp>
        <p:nvSpPr>
          <p:cNvPr id="2" name="Title 1"/>
          <p:cNvSpPr>
            <a:spLocks noGrp="1"/>
          </p:cNvSpPr>
          <p:nvPr>
            <p:ph type="ctrTitle"/>
          </p:nvPr>
        </p:nvSpPr>
        <p:spPr>
          <a:xfrm>
            <a:off x="1349941" y="2938387"/>
            <a:ext cx="7988613" cy="537931"/>
          </a:xfrm>
        </p:spPr>
        <p:txBody>
          <a:bodyPr wrap="none" anchor="t" anchorCtr="0">
            <a:noAutofit/>
          </a:bodyPr>
          <a:lstStyle>
            <a:lvl1pPr algn="l">
              <a:defRPr sz="2745">
                <a:solidFill>
                  <a:schemeClr val="bg1"/>
                </a:solidFill>
              </a:defRPr>
            </a:lvl1pPr>
          </a:lstStyle>
          <a:p>
            <a:r>
              <a:rPr lang="en-US"/>
              <a:t>Click to edit Master title style</a:t>
            </a:r>
          </a:p>
        </p:txBody>
      </p:sp>
      <p:sp>
        <p:nvSpPr>
          <p:cNvPr id="3" name="Subtitle 2"/>
          <p:cNvSpPr>
            <a:spLocks noGrp="1"/>
          </p:cNvSpPr>
          <p:nvPr>
            <p:ph type="subTitle" idx="1"/>
          </p:nvPr>
        </p:nvSpPr>
        <p:spPr>
          <a:xfrm>
            <a:off x="1349941" y="3727850"/>
            <a:ext cx="7988613" cy="1656131"/>
          </a:xfrm>
        </p:spPr>
        <p:txBody>
          <a:bodyPr>
            <a:normAutofit/>
          </a:bodyPr>
          <a:lstStyle>
            <a:lvl1pPr marL="0" indent="0" algn="l">
              <a:buNone/>
              <a:defRPr sz="2353">
                <a:solidFill>
                  <a:schemeClr val="bg1"/>
                </a:solidFill>
                <a:latin typeface="Segoe UI Semilight" panose="020B0402040204020203" pitchFamily="34" charset="0"/>
                <a:cs typeface="Segoe UI Semilight" panose="020B0402040204020203" pitchFamily="34" charset="0"/>
              </a:defRPr>
            </a:lvl1pPr>
            <a:lvl2pPr marL="448267" indent="0" algn="ctr">
              <a:buNone/>
              <a:defRPr sz="1961"/>
            </a:lvl2pPr>
            <a:lvl3pPr marL="896533" indent="0" algn="ctr">
              <a:buNone/>
              <a:defRPr sz="1765"/>
            </a:lvl3pPr>
            <a:lvl4pPr marL="1344800" indent="0" algn="ctr">
              <a:buNone/>
              <a:defRPr sz="1569"/>
            </a:lvl4pPr>
            <a:lvl5pPr marL="1793067" indent="0" algn="ctr">
              <a:buNone/>
              <a:defRPr sz="1569"/>
            </a:lvl5pPr>
            <a:lvl6pPr marL="2241334" indent="0" algn="ctr">
              <a:buNone/>
              <a:defRPr sz="1569"/>
            </a:lvl6pPr>
            <a:lvl7pPr marL="2689600" indent="0" algn="ctr">
              <a:buNone/>
              <a:defRPr sz="1569"/>
            </a:lvl7pPr>
            <a:lvl8pPr marL="3137867" indent="0" algn="ctr">
              <a:buNone/>
              <a:defRPr sz="1569"/>
            </a:lvl8pPr>
            <a:lvl9pPr marL="3586133" indent="0" algn="ctr">
              <a:buNone/>
              <a:defRPr sz="1569"/>
            </a:lvl9pPr>
          </a:lstStyle>
          <a:p>
            <a:r>
              <a:rPr lang="en-US"/>
              <a:t>Click to edit Master subtitle style</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A3EB0A00-C6B9-48FF-97AE-5A9B7B849CC4}"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9939" y="2209472"/>
            <a:ext cx="1942773" cy="504381"/>
          </a:xfrm>
          <a:prstGeom prst="rect">
            <a:avLst/>
          </a:prstGeom>
        </p:spPr>
      </p:pic>
      <p:pic>
        <p:nvPicPr>
          <p:cNvPr id="10" name="Picture 9">
            <a:extLst>
              <a:ext uri="{FF2B5EF4-FFF2-40B4-BE49-F238E27FC236}">
                <a16:creationId xmlns:a16="http://schemas.microsoft.com/office/drawing/2014/main" id="{E0965F55-11BA-49A6-947C-F5315306624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20400" y="6400800"/>
            <a:ext cx="704426" cy="182880"/>
          </a:xfrm>
          <a:prstGeom prst="rect">
            <a:avLst/>
          </a:prstGeom>
        </p:spPr>
      </p:pic>
    </p:spTree>
    <p:extLst>
      <p:ext uri="{BB962C8B-B14F-4D97-AF65-F5344CB8AC3E}">
        <p14:creationId xmlns:p14="http://schemas.microsoft.com/office/powerpoint/2010/main" val="772620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latin typeface="Segoe UI" panose="020B0502040204020203" pitchFamily="34" charset="0"/>
              </a:defRPr>
            </a:lvl1pPr>
          </a:lstStyle>
          <a:p>
            <a:fld id="{C1A7CB6A-2B78-45BE-8C2A-B4109E45D1D9}" type="datetime1">
              <a:rPr lang="en-US" smtClean="0"/>
              <a:t>4/2/2025</a:t>
            </a:fld>
            <a:endParaRPr lang="en-US"/>
          </a:p>
        </p:txBody>
      </p:sp>
      <p:sp>
        <p:nvSpPr>
          <p:cNvPr id="4" name="Footer Placeholder 3"/>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5" name="Slide Number Placeholder 4"/>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7" name="Picture 6"/>
          <p:cNvPicPr>
            <a:picLocks noChangeAspect="1"/>
          </p:cNvPicPr>
          <p:nvPr/>
        </p:nvPicPr>
        <p:blipFill>
          <a:blip r:embed="rId2"/>
          <a:stretch>
            <a:fillRect/>
          </a:stretch>
        </p:blipFill>
        <p:spPr>
          <a:xfrm>
            <a:off x="3" y="4"/>
            <a:ext cx="9980838" cy="818148"/>
          </a:xfrm>
          <a:prstGeom prst="rect">
            <a:avLst/>
          </a:prstGeom>
        </p:spPr>
      </p:pic>
      <p:sp>
        <p:nvSpPr>
          <p:cNvPr id="12" name="Rectangle 11"/>
          <p:cNvSpPr/>
          <p:nvPr/>
        </p:nvSpPr>
        <p:spPr>
          <a:xfrm>
            <a:off x="2" y="0"/>
            <a:ext cx="12192000" cy="990600"/>
          </a:xfrm>
          <a:prstGeom prst="rect">
            <a:avLst/>
          </a:prstGeom>
          <a:solidFill>
            <a:srgbClr val="006580"/>
          </a:solidFill>
          <a:ln>
            <a:solidFill>
              <a:srgbClr val="026373"/>
            </a:solidFill>
          </a:ln>
        </p:spPr>
        <p:style>
          <a:lnRef idx="2">
            <a:schemeClr val="accent1">
              <a:shade val="50000"/>
            </a:schemeClr>
          </a:lnRef>
          <a:fillRef idx="1">
            <a:schemeClr val="accent1"/>
          </a:fillRef>
          <a:effectRef idx="0">
            <a:schemeClr val="accent1"/>
          </a:effectRef>
          <a:fontRef idx="minor">
            <a:schemeClr val="lt1"/>
          </a:fontRef>
        </p:style>
        <p:txBody>
          <a:bodyPr lIns="76200" rIns="76200" rtlCol="0" anchor="ctr"/>
          <a:lstStyle/>
          <a:p>
            <a:pPr algn="ctr"/>
            <a:endParaRPr lang="en-US" sz="1765">
              <a:solidFill>
                <a:schemeClr val="bg1"/>
              </a:solidFill>
              <a:latin typeface="Segoe UI" panose="020B0502040204020203" pitchFamily="34" charset="0"/>
            </a:endParaRPr>
          </a:p>
        </p:txBody>
      </p:sp>
      <p:sp>
        <p:nvSpPr>
          <p:cNvPr id="2" name="Title 1"/>
          <p:cNvSpPr>
            <a:spLocks noGrp="1"/>
          </p:cNvSpPr>
          <p:nvPr>
            <p:ph type="title"/>
          </p:nvPr>
        </p:nvSpPr>
        <p:spPr>
          <a:xfrm>
            <a:off x="381000" y="228600"/>
            <a:ext cx="11430000" cy="533400"/>
          </a:xfrm>
          <a:noFill/>
        </p:spPr>
        <p:txBody>
          <a:bodyPr>
            <a:noAutofit/>
          </a:bodyPr>
          <a:lstStyle>
            <a:lvl1pPr>
              <a:defRPr>
                <a:solidFill>
                  <a:schemeClr val="bg1"/>
                </a:solidFill>
                <a:latin typeface="+mj-lt"/>
              </a:defRPr>
            </a:lvl1pPr>
          </a:lstStyle>
          <a:p>
            <a:r>
              <a:rPr lang="en-US"/>
              <a:t>Click to edit Master title style</a:t>
            </a:r>
          </a:p>
        </p:txBody>
      </p:sp>
      <p:pic>
        <p:nvPicPr>
          <p:cNvPr id="9" name="Picture 8">
            <a:extLst>
              <a:ext uri="{FF2B5EF4-FFF2-40B4-BE49-F238E27FC236}">
                <a16:creationId xmlns:a16="http://schemas.microsoft.com/office/drawing/2014/main" id="{D16555EA-DF61-4D1D-A390-A2A781A275ED}"/>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4077"/>
          <a:stretch/>
        </p:blipFill>
        <p:spPr>
          <a:xfrm>
            <a:off x="10820400" y="6400800"/>
            <a:ext cx="709913" cy="228600"/>
          </a:xfrm>
          <a:prstGeom prst="rect">
            <a:avLst/>
          </a:prstGeom>
        </p:spPr>
      </p:pic>
    </p:spTree>
    <p:extLst>
      <p:ext uri="{BB962C8B-B14F-4D97-AF65-F5344CB8AC3E}">
        <p14:creationId xmlns:p14="http://schemas.microsoft.com/office/powerpoint/2010/main" val="1458103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8F97E55-68B0-4E78-8819-96463181F0E0}"/>
              </a:ext>
            </a:extLst>
          </p:cNvPr>
          <p:cNvSpPr/>
          <p:nvPr userDrawn="1"/>
        </p:nvSpPr>
        <p:spPr>
          <a:xfrm>
            <a:off x="2" y="0"/>
            <a:ext cx="12192000" cy="990600"/>
          </a:xfrm>
          <a:prstGeom prst="rect">
            <a:avLst/>
          </a:prstGeom>
          <a:solidFill>
            <a:srgbClr val="004E59"/>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1765">
              <a:solidFill>
                <a:schemeClr val="bg1"/>
              </a:solidFill>
              <a:latin typeface="Segoe UI" panose="020B0502040204020203" pitchFamily="34" charset="0"/>
            </a:endParaRPr>
          </a:p>
        </p:txBody>
      </p:sp>
      <p:sp>
        <p:nvSpPr>
          <p:cNvPr id="2" name="Title 1"/>
          <p:cNvSpPr>
            <a:spLocks noGrp="1"/>
          </p:cNvSpPr>
          <p:nvPr>
            <p:ph type="title"/>
          </p:nvPr>
        </p:nvSpPr>
        <p:spPr>
          <a:xfrm>
            <a:off x="381000" y="228600"/>
            <a:ext cx="11430000" cy="533400"/>
          </a:xfrm>
        </p:spPr>
        <p:txBody>
          <a:bodyPr/>
          <a:lstStyle>
            <a:lvl1pPr>
              <a:defRPr>
                <a:solidFill>
                  <a:schemeClr val="bg1"/>
                </a:solidFill>
                <a:latin typeface="+mj-lt"/>
              </a:defRPr>
            </a:lvl1pPr>
          </a:lstStyle>
          <a:p>
            <a:r>
              <a:rPr lang="en-US"/>
              <a:t>Click to edit Master title style</a:t>
            </a:r>
          </a:p>
        </p:txBody>
      </p:sp>
      <p:sp>
        <p:nvSpPr>
          <p:cNvPr id="3" name="Content Placeholder 2"/>
          <p:cNvSpPr>
            <a:spLocks noGrp="1"/>
          </p:cNvSpPr>
          <p:nvPr>
            <p:ph idx="1"/>
          </p:nvPr>
        </p:nvSpPr>
        <p:spPr>
          <a:xfrm>
            <a:off x="381000" y="1219200"/>
            <a:ext cx="11430000" cy="4350456"/>
          </a:xfrm>
        </p:spPr>
        <p:txBody>
          <a:bodyPr tIns="91440" bIns="91440">
            <a:noAutofit/>
          </a:bodyPr>
          <a:lstStyle>
            <a:lvl1pPr marL="0" indent="0">
              <a:lnSpc>
                <a:spcPct val="120000"/>
              </a:lnSpc>
              <a:spcBef>
                <a:spcPts val="1000"/>
              </a:spcBef>
              <a:buNone/>
              <a:defRPr sz="1167">
                <a:latin typeface="Segoe UI" panose="020B0502040204020203" pitchFamily="34" charset="0"/>
              </a:defRPr>
            </a:lvl1pPr>
            <a:lvl2pPr marL="448266" indent="0">
              <a:lnSpc>
                <a:spcPct val="120000"/>
              </a:lnSpc>
              <a:spcBef>
                <a:spcPts val="1000"/>
              </a:spcBef>
              <a:buNone/>
              <a:defRPr sz="1167">
                <a:latin typeface="Segoe UI" panose="020B0502040204020203" pitchFamily="34" charset="0"/>
              </a:defRPr>
            </a:lvl2pPr>
            <a:lvl3pPr marL="896533" indent="0">
              <a:lnSpc>
                <a:spcPct val="120000"/>
              </a:lnSpc>
              <a:spcBef>
                <a:spcPts val="1000"/>
              </a:spcBef>
              <a:buNone/>
              <a:defRPr sz="1167">
                <a:latin typeface="Segoe UI" panose="020B0502040204020203" pitchFamily="34" charset="0"/>
              </a:defRPr>
            </a:lvl3pPr>
            <a:lvl4pPr marL="1344800" indent="0">
              <a:lnSpc>
                <a:spcPct val="120000"/>
              </a:lnSpc>
              <a:spcBef>
                <a:spcPts val="1000"/>
              </a:spcBef>
              <a:buNone/>
              <a:defRPr sz="1167">
                <a:latin typeface="Segoe UI" panose="020B0502040204020203" pitchFamily="34" charset="0"/>
              </a:defRPr>
            </a:lvl4pPr>
            <a:lvl5pPr marL="1793067" indent="0">
              <a:lnSpc>
                <a:spcPct val="120000"/>
              </a:lnSpc>
              <a:spcBef>
                <a:spcPts val="1000"/>
              </a:spcBef>
              <a:buNone/>
              <a:defRPr sz="1167">
                <a:latin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5525ED61-3792-4396-BAEF-B02859C2ED6B}"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8" name="Picture 7">
            <a:extLst>
              <a:ext uri="{FF2B5EF4-FFF2-40B4-BE49-F238E27FC236}">
                <a16:creationId xmlns:a16="http://schemas.microsoft.com/office/drawing/2014/main" id="{FA8DF217-1EAD-4B4A-A2F2-041F388DEC88}"/>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4077"/>
          <a:stretch/>
        </p:blipFill>
        <p:spPr>
          <a:xfrm>
            <a:off x="10820400" y="6400800"/>
            <a:ext cx="709913" cy="228600"/>
          </a:xfrm>
          <a:prstGeom prst="rect">
            <a:avLst/>
          </a:prstGeom>
        </p:spPr>
      </p:pic>
    </p:spTree>
    <p:extLst>
      <p:ext uri="{BB962C8B-B14F-4D97-AF65-F5344CB8AC3E}">
        <p14:creationId xmlns:p14="http://schemas.microsoft.com/office/powerpoint/2010/main" val="19358865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8F97E55-68B0-4E78-8819-96463181F0E0}"/>
              </a:ext>
            </a:extLst>
          </p:cNvPr>
          <p:cNvSpPr/>
          <p:nvPr userDrawn="1"/>
        </p:nvSpPr>
        <p:spPr>
          <a:xfrm>
            <a:off x="2" y="0"/>
            <a:ext cx="12192000" cy="990600"/>
          </a:xfrm>
          <a:prstGeom prst="rect">
            <a:avLst/>
          </a:prstGeom>
          <a:solidFill>
            <a:srgbClr val="004E59"/>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1765">
              <a:solidFill>
                <a:schemeClr val="bg1"/>
              </a:solidFill>
              <a:latin typeface="Segoe UI" panose="020B0502040204020203" pitchFamily="34" charset="0"/>
            </a:endParaRPr>
          </a:p>
        </p:txBody>
      </p:sp>
      <p:sp>
        <p:nvSpPr>
          <p:cNvPr id="2" name="Title 1"/>
          <p:cNvSpPr>
            <a:spLocks noGrp="1"/>
          </p:cNvSpPr>
          <p:nvPr>
            <p:ph type="title"/>
          </p:nvPr>
        </p:nvSpPr>
        <p:spPr>
          <a:xfrm>
            <a:off x="381000" y="228600"/>
            <a:ext cx="11430000" cy="533400"/>
          </a:xfrm>
        </p:spPr>
        <p:txBody>
          <a:bodyPr tIns="91440" bIns="91440"/>
          <a:lstStyle>
            <a:lvl1pPr>
              <a:defRPr>
                <a:solidFill>
                  <a:schemeClr val="bg1"/>
                </a:solidFill>
                <a:latin typeface="+mj-lt"/>
              </a:defRPr>
            </a:lvl1pPr>
          </a:lstStyle>
          <a:p>
            <a:r>
              <a:rPr lang="en-US"/>
              <a:t>Click to edit Master title style</a:t>
            </a:r>
          </a:p>
        </p:txBody>
      </p:sp>
      <p:sp>
        <p:nvSpPr>
          <p:cNvPr id="3" name="Content Placeholder 2"/>
          <p:cNvSpPr>
            <a:spLocks noGrp="1"/>
          </p:cNvSpPr>
          <p:nvPr>
            <p:ph idx="1"/>
          </p:nvPr>
        </p:nvSpPr>
        <p:spPr>
          <a:xfrm>
            <a:off x="381000" y="1676400"/>
            <a:ext cx="5334000" cy="4419600"/>
          </a:xfrm>
        </p:spPr>
        <p:txBody>
          <a:bodyPr tIns="91440" bIns="91440">
            <a:noAutofit/>
          </a:bodyPr>
          <a:lstStyle>
            <a:lvl1pPr marL="0" indent="0">
              <a:lnSpc>
                <a:spcPct val="120000"/>
              </a:lnSpc>
              <a:spcBef>
                <a:spcPts val="1000"/>
              </a:spcBef>
              <a:buNone/>
              <a:defRPr sz="1167">
                <a:latin typeface="Segoe UI" panose="020B0502040204020203" pitchFamily="34" charset="0"/>
              </a:defRPr>
            </a:lvl1pPr>
            <a:lvl2pPr marL="448266" indent="0">
              <a:lnSpc>
                <a:spcPct val="120000"/>
              </a:lnSpc>
              <a:spcBef>
                <a:spcPts val="1000"/>
              </a:spcBef>
              <a:buNone/>
              <a:defRPr sz="1167">
                <a:latin typeface="Segoe UI" panose="020B0502040204020203" pitchFamily="34" charset="0"/>
              </a:defRPr>
            </a:lvl2pPr>
            <a:lvl3pPr marL="896533" indent="0">
              <a:lnSpc>
                <a:spcPct val="120000"/>
              </a:lnSpc>
              <a:spcBef>
                <a:spcPts val="1000"/>
              </a:spcBef>
              <a:buNone/>
              <a:defRPr sz="1167">
                <a:latin typeface="Segoe UI" panose="020B0502040204020203" pitchFamily="34" charset="0"/>
              </a:defRPr>
            </a:lvl3pPr>
            <a:lvl4pPr marL="1344800" indent="0">
              <a:lnSpc>
                <a:spcPct val="120000"/>
              </a:lnSpc>
              <a:spcBef>
                <a:spcPts val="1000"/>
              </a:spcBef>
              <a:buNone/>
              <a:defRPr sz="1167">
                <a:latin typeface="Segoe UI" panose="020B0502040204020203" pitchFamily="34" charset="0"/>
              </a:defRPr>
            </a:lvl4pPr>
            <a:lvl5pPr marL="1793067" indent="0">
              <a:lnSpc>
                <a:spcPct val="120000"/>
              </a:lnSpc>
              <a:spcBef>
                <a:spcPts val="1000"/>
              </a:spcBef>
              <a:buNone/>
              <a:defRPr sz="1167">
                <a:latin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F28B2F74-3245-49F9-B5A1-9F64ACCD0BF8}"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sp>
        <p:nvSpPr>
          <p:cNvPr id="11" name="Text Placeholder 10">
            <a:extLst>
              <a:ext uri="{FF2B5EF4-FFF2-40B4-BE49-F238E27FC236}">
                <a16:creationId xmlns:a16="http://schemas.microsoft.com/office/drawing/2014/main" id="{E1026E56-FB1E-43F7-9EDA-3E69635CD04E}"/>
              </a:ext>
            </a:extLst>
          </p:cNvPr>
          <p:cNvSpPr>
            <a:spLocks noGrp="1"/>
          </p:cNvSpPr>
          <p:nvPr>
            <p:ph type="body" sz="quarter" idx="13"/>
          </p:nvPr>
        </p:nvSpPr>
        <p:spPr>
          <a:xfrm>
            <a:off x="381000" y="1219200"/>
            <a:ext cx="5334000" cy="322792"/>
          </a:xfrm>
        </p:spPr>
        <p:txBody>
          <a:bodyPr tIns="91440" bIns="91440">
            <a:noAutofit/>
          </a:bodyPr>
          <a:lstStyle>
            <a:lvl1pPr marL="0" indent="0">
              <a:buNone/>
              <a:defRPr sz="2000">
                <a:latin typeface="+mj-lt"/>
              </a:defRPr>
            </a:lvl1pPr>
            <a:lvl2pPr marL="448266" indent="0">
              <a:buNone/>
              <a:defRPr sz="2000">
                <a:latin typeface="+mj-lt"/>
              </a:defRPr>
            </a:lvl2pPr>
            <a:lvl3pPr marL="896533" indent="0">
              <a:buNone/>
              <a:defRPr sz="2000">
                <a:latin typeface="+mj-lt"/>
              </a:defRPr>
            </a:lvl3pPr>
            <a:lvl4pPr marL="1344800" indent="0">
              <a:buNone/>
              <a:defRPr sz="2000">
                <a:latin typeface="+mj-lt"/>
              </a:defRPr>
            </a:lvl4pPr>
            <a:lvl5pPr marL="1793067" indent="0">
              <a:buNone/>
              <a:defRPr sz="2000">
                <a:latin typeface="+mj-lt"/>
              </a:defRPr>
            </a:lvl5pPr>
          </a:lstStyle>
          <a:p>
            <a:pPr lvl="0"/>
            <a:r>
              <a:rPr lang="en-US"/>
              <a:t>Edit Master text styles</a:t>
            </a:r>
          </a:p>
        </p:txBody>
      </p:sp>
      <p:pic>
        <p:nvPicPr>
          <p:cNvPr id="12" name="Picture 11">
            <a:extLst>
              <a:ext uri="{FF2B5EF4-FFF2-40B4-BE49-F238E27FC236}">
                <a16:creationId xmlns:a16="http://schemas.microsoft.com/office/drawing/2014/main" id="{34414025-9975-41E8-9FC5-0DF320B94284}"/>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4077"/>
          <a:stretch/>
        </p:blipFill>
        <p:spPr>
          <a:xfrm>
            <a:off x="10820400" y="6400800"/>
            <a:ext cx="709913" cy="228600"/>
          </a:xfrm>
          <a:prstGeom prst="rect">
            <a:avLst/>
          </a:prstGeom>
        </p:spPr>
      </p:pic>
    </p:spTree>
    <p:extLst>
      <p:ext uri="{BB962C8B-B14F-4D97-AF65-F5344CB8AC3E}">
        <p14:creationId xmlns:p14="http://schemas.microsoft.com/office/powerpoint/2010/main" val="16246179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8F97E55-68B0-4E78-8819-96463181F0E0}"/>
              </a:ext>
            </a:extLst>
          </p:cNvPr>
          <p:cNvSpPr/>
          <p:nvPr userDrawn="1"/>
        </p:nvSpPr>
        <p:spPr>
          <a:xfrm>
            <a:off x="2" y="0"/>
            <a:ext cx="12192000" cy="990600"/>
          </a:xfrm>
          <a:prstGeom prst="rect">
            <a:avLst/>
          </a:prstGeom>
          <a:solidFill>
            <a:srgbClr val="004E59"/>
          </a:solidFill>
        </p:spPr>
        <p:style>
          <a:lnRef idx="2">
            <a:schemeClr val="accent1">
              <a:shade val="50000"/>
            </a:schemeClr>
          </a:lnRef>
          <a:fillRef idx="1">
            <a:schemeClr val="accent1"/>
          </a:fillRef>
          <a:effectRef idx="0">
            <a:schemeClr val="accent1"/>
          </a:effectRef>
          <a:fontRef idx="minor">
            <a:schemeClr val="lt1"/>
          </a:fontRef>
        </p:style>
        <p:txBody>
          <a:bodyPr lIns="76200" tIns="76200" rIns="76200" bIns="76200" rtlCol="0" anchor="ctr"/>
          <a:lstStyle/>
          <a:p>
            <a:pPr algn="ctr"/>
            <a:endParaRPr lang="en-US" sz="1765">
              <a:solidFill>
                <a:schemeClr val="bg1"/>
              </a:solidFill>
              <a:latin typeface="Segoe UI" panose="020B0502040204020203" pitchFamily="34" charset="0"/>
            </a:endParaRPr>
          </a:p>
        </p:txBody>
      </p:sp>
      <p:sp>
        <p:nvSpPr>
          <p:cNvPr id="2" name="Title 1"/>
          <p:cNvSpPr>
            <a:spLocks noGrp="1"/>
          </p:cNvSpPr>
          <p:nvPr>
            <p:ph type="title"/>
          </p:nvPr>
        </p:nvSpPr>
        <p:spPr>
          <a:xfrm>
            <a:off x="381000" y="228600"/>
            <a:ext cx="11430000" cy="533400"/>
          </a:xfrm>
        </p:spPr>
        <p:txBody>
          <a:bodyPr tIns="91440" bIns="91440"/>
          <a:lstStyle>
            <a:lvl1pPr>
              <a:defRPr>
                <a:solidFill>
                  <a:schemeClr val="bg1"/>
                </a:solidFill>
                <a:latin typeface="+mj-lt"/>
              </a:defRPr>
            </a:lvl1pPr>
          </a:lstStyle>
          <a:p>
            <a:r>
              <a:rPr lang="en-US"/>
              <a:t>Click to edit Master title style</a:t>
            </a:r>
          </a:p>
        </p:txBody>
      </p:sp>
      <p:sp>
        <p:nvSpPr>
          <p:cNvPr id="3" name="Content Placeholder 2"/>
          <p:cNvSpPr>
            <a:spLocks noGrp="1"/>
          </p:cNvSpPr>
          <p:nvPr>
            <p:ph idx="1"/>
          </p:nvPr>
        </p:nvSpPr>
        <p:spPr>
          <a:xfrm>
            <a:off x="2209800" y="1676400"/>
            <a:ext cx="9601200" cy="762000"/>
          </a:xfrm>
        </p:spPr>
        <p:txBody>
          <a:bodyPr tIns="91440" bIns="91440">
            <a:noAutofit/>
          </a:bodyPr>
          <a:lstStyle>
            <a:lvl1pPr marL="0" indent="0">
              <a:lnSpc>
                <a:spcPct val="120000"/>
              </a:lnSpc>
              <a:spcBef>
                <a:spcPts val="1000"/>
              </a:spcBef>
              <a:buNone/>
              <a:defRPr sz="1167">
                <a:latin typeface="Segoe UI" panose="020B0502040204020203" pitchFamily="34" charset="0"/>
              </a:defRPr>
            </a:lvl1pPr>
            <a:lvl2pPr marL="448266" indent="0">
              <a:buNone/>
              <a:defRPr sz="1167">
                <a:latin typeface="+mn-lt"/>
              </a:defRPr>
            </a:lvl2pPr>
            <a:lvl3pPr marL="896533" indent="0">
              <a:buNone/>
              <a:defRPr sz="1167">
                <a:latin typeface="+mn-lt"/>
              </a:defRPr>
            </a:lvl3pPr>
            <a:lvl4pPr marL="1344800" indent="0">
              <a:buNone/>
              <a:defRPr sz="1167">
                <a:latin typeface="+mn-lt"/>
              </a:defRPr>
            </a:lvl4pPr>
            <a:lvl5pPr marL="1793067" indent="0">
              <a:buNone/>
              <a:defRPr sz="1167">
                <a:latin typeface="+mn-lt"/>
              </a:defRPr>
            </a:lvl5pPr>
          </a:lstStyle>
          <a:p>
            <a:pPr lvl="0"/>
            <a:r>
              <a:rPr lang="en-US"/>
              <a:t>Edit Master text styles</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449D64B0-C3C8-4322-8590-C0F9A30D0F3B}"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sp>
        <p:nvSpPr>
          <p:cNvPr id="11" name="Text Placeholder 10">
            <a:extLst>
              <a:ext uri="{FF2B5EF4-FFF2-40B4-BE49-F238E27FC236}">
                <a16:creationId xmlns:a16="http://schemas.microsoft.com/office/drawing/2014/main" id="{E1026E56-FB1E-43F7-9EDA-3E69635CD04E}"/>
              </a:ext>
            </a:extLst>
          </p:cNvPr>
          <p:cNvSpPr>
            <a:spLocks noGrp="1"/>
          </p:cNvSpPr>
          <p:nvPr>
            <p:ph type="body" sz="quarter" idx="13"/>
          </p:nvPr>
        </p:nvSpPr>
        <p:spPr>
          <a:xfrm>
            <a:off x="2209800" y="1219200"/>
            <a:ext cx="9715499" cy="381000"/>
          </a:xfrm>
        </p:spPr>
        <p:txBody>
          <a:bodyPr tIns="91440" bIns="91440">
            <a:noAutofit/>
          </a:bodyPr>
          <a:lstStyle>
            <a:lvl1pPr marL="0" indent="0">
              <a:buNone/>
              <a:defRPr sz="2000">
                <a:latin typeface="+mj-lt"/>
              </a:defRPr>
            </a:lvl1pPr>
            <a:lvl2pPr marL="448266" indent="0">
              <a:buNone/>
              <a:defRPr sz="2000">
                <a:latin typeface="+mj-lt"/>
              </a:defRPr>
            </a:lvl2pPr>
            <a:lvl3pPr marL="896533" indent="0">
              <a:buNone/>
              <a:defRPr sz="2000">
                <a:latin typeface="+mj-lt"/>
              </a:defRPr>
            </a:lvl3pPr>
            <a:lvl4pPr marL="1344800" indent="0">
              <a:buNone/>
              <a:defRPr sz="2000">
                <a:latin typeface="+mj-lt"/>
              </a:defRPr>
            </a:lvl4pPr>
            <a:lvl5pPr marL="1793067" indent="0">
              <a:buNone/>
              <a:defRPr sz="2000">
                <a:latin typeface="+mj-lt"/>
              </a:defRPr>
            </a:lvl5pPr>
          </a:lstStyle>
          <a:p>
            <a:pPr lvl="0"/>
            <a:r>
              <a:rPr lang="en-US"/>
              <a:t>Edit Master text styles</a:t>
            </a:r>
          </a:p>
        </p:txBody>
      </p:sp>
      <p:sp>
        <p:nvSpPr>
          <p:cNvPr id="13" name="Content Placeholder 2">
            <a:extLst>
              <a:ext uri="{FF2B5EF4-FFF2-40B4-BE49-F238E27FC236}">
                <a16:creationId xmlns:a16="http://schemas.microsoft.com/office/drawing/2014/main" id="{F563948A-318B-4390-8E4D-036A81F512A6}"/>
              </a:ext>
            </a:extLst>
          </p:cNvPr>
          <p:cNvSpPr>
            <a:spLocks noGrp="1"/>
          </p:cNvSpPr>
          <p:nvPr>
            <p:ph idx="14"/>
          </p:nvPr>
        </p:nvSpPr>
        <p:spPr>
          <a:xfrm>
            <a:off x="2209800" y="2819400"/>
            <a:ext cx="9639298" cy="636793"/>
          </a:xfrm>
        </p:spPr>
        <p:txBody>
          <a:bodyPr tIns="91440" bIns="91440">
            <a:noAutofit/>
          </a:bodyPr>
          <a:lstStyle>
            <a:lvl1pPr marL="0" indent="0">
              <a:lnSpc>
                <a:spcPct val="120000"/>
              </a:lnSpc>
              <a:spcBef>
                <a:spcPts val="1000"/>
              </a:spcBef>
              <a:buNone/>
              <a:defRPr sz="1000">
                <a:latin typeface="Segoe UI" panose="020B0502040204020203" pitchFamily="34" charset="0"/>
              </a:defRPr>
            </a:lvl1pPr>
            <a:lvl2pPr marL="448266" indent="0">
              <a:buNone/>
              <a:defRPr sz="1167">
                <a:latin typeface="+mn-lt"/>
              </a:defRPr>
            </a:lvl2pPr>
            <a:lvl3pPr marL="896533" indent="0">
              <a:buNone/>
              <a:defRPr sz="1167">
                <a:latin typeface="+mn-lt"/>
              </a:defRPr>
            </a:lvl3pPr>
            <a:lvl4pPr marL="1344800" indent="0">
              <a:buNone/>
              <a:defRPr sz="1167">
                <a:latin typeface="+mn-lt"/>
              </a:defRPr>
            </a:lvl4pPr>
            <a:lvl5pPr marL="1793067" indent="0">
              <a:buNone/>
              <a:defRPr sz="1167">
                <a:latin typeface="+mn-lt"/>
              </a:defRPr>
            </a:lvl5pPr>
          </a:lstStyle>
          <a:p>
            <a:pPr lvl="0"/>
            <a:r>
              <a:rPr lang="en-US"/>
              <a:t>Edit Master text styles</a:t>
            </a:r>
          </a:p>
        </p:txBody>
      </p:sp>
      <p:sp>
        <p:nvSpPr>
          <p:cNvPr id="14" name="Text Placeholder 10">
            <a:extLst>
              <a:ext uri="{FF2B5EF4-FFF2-40B4-BE49-F238E27FC236}">
                <a16:creationId xmlns:a16="http://schemas.microsoft.com/office/drawing/2014/main" id="{2AD0E7F6-4B25-41E6-A3A0-23177BB06301}"/>
              </a:ext>
            </a:extLst>
          </p:cNvPr>
          <p:cNvSpPr>
            <a:spLocks noGrp="1"/>
          </p:cNvSpPr>
          <p:nvPr>
            <p:ph type="body" sz="quarter" idx="15"/>
          </p:nvPr>
        </p:nvSpPr>
        <p:spPr>
          <a:xfrm>
            <a:off x="2209800" y="2514600"/>
            <a:ext cx="1752408" cy="228600"/>
          </a:xfrm>
        </p:spPr>
        <p:txBody>
          <a:bodyPr tIns="91440" bIns="91440">
            <a:noAutofit/>
          </a:bodyPr>
          <a:lstStyle>
            <a:lvl1pPr marL="0" indent="0">
              <a:buNone/>
              <a:defRPr sz="1167">
                <a:latin typeface="+mj-lt"/>
              </a:defRPr>
            </a:lvl1pPr>
            <a:lvl2pPr marL="448266" indent="0">
              <a:buNone/>
              <a:defRPr sz="2000">
                <a:latin typeface="+mj-lt"/>
              </a:defRPr>
            </a:lvl2pPr>
            <a:lvl3pPr marL="896533" indent="0">
              <a:buNone/>
              <a:defRPr sz="2000">
                <a:latin typeface="+mj-lt"/>
              </a:defRPr>
            </a:lvl3pPr>
            <a:lvl4pPr marL="1344800" indent="0">
              <a:buNone/>
              <a:defRPr sz="2000">
                <a:latin typeface="+mj-lt"/>
              </a:defRPr>
            </a:lvl4pPr>
            <a:lvl5pPr marL="1793067" indent="0">
              <a:buNone/>
              <a:defRPr sz="2000">
                <a:latin typeface="+mj-lt"/>
              </a:defRPr>
            </a:lvl5pPr>
          </a:lstStyle>
          <a:p>
            <a:pPr lvl="0"/>
            <a:r>
              <a:rPr lang="en-US"/>
              <a:t>Edit Master text styles</a:t>
            </a:r>
          </a:p>
        </p:txBody>
      </p:sp>
      <p:sp>
        <p:nvSpPr>
          <p:cNvPr id="15" name="Picture Placeholder 14">
            <a:extLst>
              <a:ext uri="{FF2B5EF4-FFF2-40B4-BE49-F238E27FC236}">
                <a16:creationId xmlns:a16="http://schemas.microsoft.com/office/drawing/2014/main" id="{A4AA2593-D531-4835-B3BF-CF108C3D1C1E}"/>
              </a:ext>
            </a:extLst>
          </p:cNvPr>
          <p:cNvSpPr>
            <a:spLocks noGrp="1"/>
          </p:cNvSpPr>
          <p:nvPr>
            <p:ph type="pic" sz="quarter" idx="16"/>
          </p:nvPr>
        </p:nvSpPr>
        <p:spPr>
          <a:xfrm>
            <a:off x="381000" y="1219200"/>
            <a:ext cx="1524000" cy="1524000"/>
          </a:xfrm>
        </p:spPr>
        <p:txBody>
          <a:bodyPr tIns="91440" bIns="91440"/>
          <a:lstStyle>
            <a:lvl1pPr>
              <a:defRPr>
                <a:latin typeface="Segoe UI" panose="020B0502040204020203" pitchFamily="34" charset="0"/>
              </a:defRPr>
            </a:lvl1pPr>
          </a:lstStyle>
          <a:p>
            <a:endParaRPr lang="en-US"/>
          </a:p>
        </p:txBody>
      </p:sp>
      <p:sp>
        <p:nvSpPr>
          <p:cNvPr id="16" name="Content Placeholder 2">
            <a:extLst>
              <a:ext uri="{FF2B5EF4-FFF2-40B4-BE49-F238E27FC236}">
                <a16:creationId xmlns:a16="http://schemas.microsoft.com/office/drawing/2014/main" id="{C8B1E0DD-9C3B-4861-B9C7-658DE1B3A2CA}"/>
              </a:ext>
            </a:extLst>
          </p:cNvPr>
          <p:cNvSpPr>
            <a:spLocks noGrp="1"/>
          </p:cNvSpPr>
          <p:nvPr>
            <p:ph idx="17"/>
          </p:nvPr>
        </p:nvSpPr>
        <p:spPr>
          <a:xfrm>
            <a:off x="2220383" y="4267200"/>
            <a:ext cx="9601200" cy="609600"/>
          </a:xfrm>
        </p:spPr>
        <p:txBody>
          <a:bodyPr tIns="91440" bIns="91440">
            <a:noAutofit/>
          </a:bodyPr>
          <a:lstStyle>
            <a:lvl1pPr marL="0" indent="0">
              <a:lnSpc>
                <a:spcPct val="120000"/>
              </a:lnSpc>
              <a:spcBef>
                <a:spcPts val="1000"/>
              </a:spcBef>
              <a:buNone/>
              <a:defRPr sz="1167">
                <a:latin typeface="Segoe UI" panose="020B0502040204020203" pitchFamily="34" charset="0"/>
              </a:defRPr>
            </a:lvl1pPr>
            <a:lvl2pPr marL="448266" indent="0">
              <a:buNone/>
              <a:defRPr sz="1167">
                <a:latin typeface="+mn-lt"/>
              </a:defRPr>
            </a:lvl2pPr>
            <a:lvl3pPr marL="896533" indent="0">
              <a:buNone/>
              <a:defRPr sz="1167">
                <a:latin typeface="+mn-lt"/>
              </a:defRPr>
            </a:lvl3pPr>
            <a:lvl4pPr marL="1344800" indent="0">
              <a:buNone/>
              <a:defRPr sz="1167">
                <a:latin typeface="+mn-lt"/>
              </a:defRPr>
            </a:lvl4pPr>
            <a:lvl5pPr marL="1793067" indent="0">
              <a:buNone/>
              <a:defRPr sz="1167">
                <a:latin typeface="+mn-lt"/>
              </a:defRPr>
            </a:lvl5pPr>
          </a:lstStyle>
          <a:p>
            <a:pPr lvl="0"/>
            <a:r>
              <a:rPr lang="en-US"/>
              <a:t>Edit Master text styles</a:t>
            </a:r>
          </a:p>
        </p:txBody>
      </p:sp>
      <p:sp>
        <p:nvSpPr>
          <p:cNvPr id="17" name="Text Placeholder 10">
            <a:extLst>
              <a:ext uri="{FF2B5EF4-FFF2-40B4-BE49-F238E27FC236}">
                <a16:creationId xmlns:a16="http://schemas.microsoft.com/office/drawing/2014/main" id="{3A6FE795-7232-4C2C-8253-3E63F346E6F1}"/>
              </a:ext>
            </a:extLst>
          </p:cNvPr>
          <p:cNvSpPr>
            <a:spLocks noGrp="1"/>
          </p:cNvSpPr>
          <p:nvPr>
            <p:ph type="body" sz="quarter" idx="18"/>
          </p:nvPr>
        </p:nvSpPr>
        <p:spPr>
          <a:xfrm>
            <a:off x="2220383" y="3810000"/>
            <a:ext cx="9715499" cy="381000"/>
          </a:xfrm>
        </p:spPr>
        <p:txBody>
          <a:bodyPr tIns="91440" bIns="91440">
            <a:noAutofit/>
          </a:bodyPr>
          <a:lstStyle>
            <a:lvl1pPr marL="0" indent="0">
              <a:buNone/>
              <a:defRPr sz="2000">
                <a:latin typeface="+mj-lt"/>
              </a:defRPr>
            </a:lvl1pPr>
            <a:lvl2pPr marL="448266" indent="0">
              <a:buNone/>
              <a:defRPr sz="2000">
                <a:latin typeface="+mj-lt"/>
              </a:defRPr>
            </a:lvl2pPr>
            <a:lvl3pPr marL="896533" indent="0">
              <a:buNone/>
              <a:defRPr sz="2000">
                <a:latin typeface="+mj-lt"/>
              </a:defRPr>
            </a:lvl3pPr>
            <a:lvl4pPr marL="1344800" indent="0">
              <a:buNone/>
              <a:defRPr sz="2000">
                <a:latin typeface="+mj-lt"/>
              </a:defRPr>
            </a:lvl4pPr>
            <a:lvl5pPr marL="1793067" indent="0">
              <a:buNone/>
              <a:defRPr sz="2000">
                <a:latin typeface="+mj-lt"/>
              </a:defRPr>
            </a:lvl5pPr>
          </a:lstStyle>
          <a:p>
            <a:pPr lvl="0"/>
            <a:r>
              <a:rPr lang="en-US"/>
              <a:t>Edit Master text styles</a:t>
            </a:r>
          </a:p>
        </p:txBody>
      </p:sp>
      <p:sp>
        <p:nvSpPr>
          <p:cNvPr id="18" name="Content Placeholder 2">
            <a:extLst>
              <a:ext uri="{FF2B5EF4-FFF2-40B4-BE49-F238E27FC236}">
                <a16:creationId xmlns:a16="http://schemas.microsoft.com/office/drawing/2014/main" id="{BA996FAC-27FD-4D72-8742-3B3D6FBFA472}"/>
              </a:ext>
            </a:extLst>
          </p:cNvPr>
          <p:cNvSpPr>
            <a:spLocks noGrp="1"/>
          </p:cNvSpPr>
          <p:nvPr>
            <p:ph idx="19"/>
          </p:nvPr>
        </p:nvSpPr>
        <p:spPr>
          <a:xfrm>
            <a:off x="2220384" y="5410200"/>
            <a:ext cx="9639298" cy="636793"/>
          </a:xfrm>
        </p:spPr>
        <p:txBody>
          <a:bodyPr tIns="91440" bIns="91440">
            <a:noAutofit/>
          </a:bodyPr>
          <a:lstStyle>
            <a:lvl1pPr marL="0" indent="0">
              <a:lnSpc>
                <a:spcPct val="120000"/>
              </a:lnSpc>
              <a:spcBef>
                <a:spcPts val="1000"/>
              </a:spcBef>
              <a:buNone/>
              <a:defRPr sz="1000">
                <a:latin typeface="Segoe UI" panose="020B0502040204020203" pitchFamily="34" charset="0"/>
              </a:defRPr>
            </a:lvl1pPr>
            <a:lvl2pPr marL="448266" indent="0">
              <a:buNone/>
              <a:defRPr sz="1167">
                <a:latin typeface="+mn-lt"/>
              </a:defRPr>
            </a:lvl2pPr>
            <a:lvl3pPr marL="896533" indent="0">
              <a:buNone/>
              <a:defRPr sz="1167">
                <a:latin typeface="+mn-lt"/>
              </a:defRPr>
            </a:lvl3pPr>
            <a:lvl4pPr marL="1344800" indent="0">
              <a:buNone/>
              <a:defRPr sz="1167">
                <a:latin typeface="+mn-lt"/>
              </a:defRPr>
            </a:lvl4pPr>
            <a:lvl5pPr marL="1793067" indent="0">
              <a:buNone/>
              <a:defRPr sz="1167">
                <a:latin typeface="+mn-lt"/>
              </a:defRPr>
            </a:lvl5pPr>
          </a:lstStyle>
          <a:p>
            <a:pPr lvl="0"/>
            <a:r>
              <a:rPr lang="en-US"/>
              <a:t>Edit Master text styles</a:t>
            </a:r>
          </a:p>
        </p:txBody>
      </p:sp>
      <p:sp>
        <p:nvSpPr>
          <p:cNvPr id="19" name="Text Placeholder 10">
            <a:extLst>
              <a:ext uri="{FF2B5EF4-FFF2-40B4-BE49-F238E27FC236}">
                <a16:creationId xmlns:a16="http://schemas.microsoft.com/office/drawing/2014/main" id="{FA9DA342-ABBC-4773-9620-733BFF8A707A}"/>
              </a:ext>
            </a:extLst>
          </p:cNvPr>
          <p:cNvSpPr>
            <a:spLocks noGrp="1"/>
          </p:cNvSpPr>
          <p:nvPr>
            <p:ph type="body" sz="quarter" idx="20"/>
          </p:nvPr>
        </p:nvSpPr>
        <p:spPr>
          <a:xfrm>
            <a:off x="2220384" y="5105400"/>
            <a:ext cx="1752408" cy="228600"/>
          </a:xfrm>
        </p:spPr>
        <p:txBody>
          <a:bodyPr tIns="91440" bIns="91440">
            <a:noAutofit/>
          </a:bodyPr>
          <a:lstStyle>
            <a:lvl1pPr marL="0" indent="0">
              <a:buNone/>
              <a:defRPr sz="1167">
                <a:latin typeface="+mj-lt"/>
              </a:defRPr>
            </a:lvl1pPr>
            <a:lvl2pPr marL="448266" indent="0">
              <a:buNone/>
              <a:defRPr sz="2000">
                <a:latin typeface="+mj-lt"/>
              </a:defRPr>
            </a:lvl2pPr>
            <a:lvl3pPr marL="896533" indent="0">
              <a:buNone/>
              <a:defRPr sz="2000">
                <a:latin typeface="+mj-lt"/>
              </a:defRPr>
            </a:lvl3pPr>
            <a:lvl4pPr marL="1344800" indent="0">
              <a:buNone/>
              <a:defRPr sz="2000">
                <a:latin typeface="+mj-lt"/>
              </a:defRPr>
            </a:lvl4pPr>
            <a:lvl5pPr marL="1793067" indent="0">
              <a:buNone/>
              <a:defRPr sz="2000">
                <a:latin typeface="+mj-lt"/>
              </a:defRPr>
            </a:lvl5pPr>
          </a:lstStyle>
          <a:p>
            <a:pPr lvl="0"/>
            <a:r>
              <a:rPr lang="en-US"/>
              <a:t>Edit Master text styles</a:t>
            </a:r>
          </a:p>
        </p:txBody>
      </p:sp>
      <p:sp>
        <p:nvSpPr>
          <p:cNvPr id="20" name="Picture Placeholder 14">
            <a:extLst>
              <a:ext uri="{FF2B5EF4-FFF2-40B4-BE49-F238E27FC236}">
                <a16:creationId xmlns:a16="http://schemas.microsoft.com/office/drawing/2014/main" id="{2AF7EB96-A3DC-4327-A2E2-7EB91E2FCB14}"/>
              </a:ext>
            </a:extLst>
          </p:cNvPr>
          <p:cNvSpPr>
            <a:spLocks noGrp="1"/>
          </p:cNvSpPr>
          <p:nvPr>
            <p:ph type="pic" sz="quarter" idx="21"/>
          </p:nvPr>
        </p:nvSpPr>
        <p:spPr>
          <a:xfrm>
            <a:off x="228600" y="3810000"/>
            <a:ext cx="1524000" cy="1524000"/>
          </a:xfrm>
        </p:spPr>
        <p:txBody>
          <a:bodyPr/>
          <a:lstStyle>
            <a:lvl1pPr>
              <a:defRPr>
                <a:latin typeface="Segoe UI" panose="020B0502040204020203" pitchFamily="34" charset="0"/>
              </a:defRPr>
            </a:lvl1pPr>
          </a:lstStyle>
          <a:p>
            <a:endParaRPr lang="en-US"/>
          </a:p>
        </p:txBody>
      </p:sp>
      <p:cxnSp>
        <p:nvCxnSpPr>
          <p:cNvPr id="21" name="Straight Connector 20">
            <a:extLst>
              <a:ext uri="{FF2B5EF4-FFF2-40B4-BE49-F238E27FC236}">
                <a16:creationId xmlns:a16="http://schemas.microsoft.com/office/drawing/2014/main" id="{61F3262B-E782-4905-B1B0-ADB41E7F3494}"/>
              </a:ext>
            </a:extLst>
          </p:cNvPr>
          <p:cNvCxnSpPr/>
          <p:nvPr userDrawn="1"/>
        </p:nvCxnSpPr>
        <p:spPr>
          <a:xfrm flipV="1">
            <a:off x="2159689" y="3581401"/>
            <a:ext cx="7872622" cy="665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305D7476-B275-42B6-8D7C-A4A0C2F78EAC}"/>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4077"/>
          <a:stretch/>
        </p:blipFill>
        <p:spPr>
          <a:xfrm>
            <a:off x="10820400" y="6400800"/>
            <a:ext cx="709913" cy="228600"/>
          </a:xfrm>
          <a:prstGeom prst="rect">
            <a:avLst/>
          </a:prstGeom>
        </p:spPr>
      </p:pic>
    </p:spTree>
    <p:extLst>
      <p:ext uri="{BB962C8B-B14F-4D97-AF65-F5344CB8AC3E}">
        <p14:creationId xmlns:p14="http://schemas.microsoft.com/office/powerpoint/2010/main" val="11143317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8F97E55-68B0-4E78-8819-96463181F0E0}"/>
              </a:ext>
            </a:extLst>
          </p:cNvPr>
          <p:cNvSpPr/>
          <p:nvPr userDrawn="1"/>
        </p:nvSpPr>
        <p:spPr>
          <a:xfrm>
            <a:off x="2" y="0"/>
            <a:ext cx="12192000" cy="990600"/>
          </a:xfrm>
          <a:prstGeom prst="rect">
            <a:avLst/>
          </a:prstGeom>
          <a:solidFill>
            <a:srgbClr val="004E59"/>
          </a:solidFill>
        </p:spPr>
        <p:style>
          <a:lnRef idx="2">
            <a:schemeClr val="accent1">
              <a:shade val="50000"/>
            </a:schemeClr>
          </a:lnRef>
          <a:fillRef idx="1">
            <a:schemeClr val="accent1"/>
          </a:fillRef>
          <a:effectRef idx="0">
            <a:schemeClr val="accent1"/>
          </a:effectRef>
          <a:fontRef idx="minor">
            <a:schemeClr val="lt1"/>
          </a:fontRef>
        </p:style>
        <p:txBody>
          <a:bodyPr lIns="76200" tIns="76200" rIns="76200" bIns="76200" rtlCol="0" anchor="ctr"/>
          <a:lstStyle/>
          <a:p>
            <a:pPr algn="ctr"/>
            <a:endParaRPr lang="en-US" sz="1765">
              <a:solidFill>
                <a:schemeClr val="bg1"/>
              </a:solidFill>
              <a:latin typeface="Segoe UI" panose="020B0502040204020203" pitchFamily="34" charset="0"/>
            </a:endParaRPr>
          </a:p>
        </p:txBody>
      </p:sp>
      <p:sp>
        <p:nvSpPr>
          <p:cNvPr id="2" name="Title 1"/>
          <p:cNvSpPr>
            <a:spLocks noGrp="1"/>
          </p:cNvSpPr>
          <p:nvPr>
            <p:ph type="title"/>
          </p:nvPr>
        </p:nvSpPr>
        <p:spPr>
          <a:xfrm>
            <a:off x="381000" y="228600"/>
            <a:ext cx="11430000" cy="533400"/>
          </a:xfrm>
        </p:spPr>
        <p:txBody>
          <a:bodyPr tIns="91440" bIns="91440"/>
          <a:lstStyle>
            <a:lvl1pPr>
              <a:defRPr>
                <a:solidFill>
                  <a:schemeClr val="bg1"/>
                </a:solidFill>
                <a:latin typeface="+mj-lt"/>
              </a:defRPr>
            </a:lvl1pPr>
          </a:lstStyle>
          <a:p>
            <a:r>
              <a:rPr lang="en-US"/>
              <a:t>Click to edit Master title style</a:t>
            </a:r>
          </a:p>
        </p:txBody>
      </p:sp>
      <p:sp>
        <p:nvSpPr>
          <p:cNvPr id="3" name="Content Placeholder 2"/>
          <p:cNvSpPr>
            <a:spLocks noGrp="1"/>
          </p:cNvSpPr>
          <p:nvPr>
            <p:ph idx="1"/>
          </p:nvPr>
        </p:nvSpPr>
        <p:spPr>
          <a:xfrm>
            <a:off x="2209800" y="1676400"/>
            <a:ext cx="9601200" cy="4648200"/>
          </a:xfrm>
        </p:spPr>
        <p:txBody>
          <a:bodyPr tIns="91440" bIns="91440">
            <a:noAutofit/>
          </a:bodyPr>
          <a:lstStyle>
            <a:lvl1pPr marL="0" indent="0">
              <a:lnSpc>
                <a:spcPct val="120000"/>
              </a:lnSpc>
              <a:spcBef>
                <a:spcPts val="1000"/>
              </a:spcBef>
              <a:buNone/>
              <a:defRPr sz="1167">
                <a:latin typeface="Segoe UI" panose="020B0502040204020203" pitchFamily="34" charset="0"/>
              </a:defRPr>
            </a:lvl1pPr>
            <a:lvl2pPr marL="448266" indent="0">
              <a:buNone/>
              <a:defRPr sz="1167">
                <a:latin typeface="+mn-lt"/>
              </a:defRPr>
            </a:lvl2pPr>
            <a:lvl3pPr marL="896533" indent="0">
              <a:buNone/>
              <a:defRPr sz="1167">
                <a:latin typeface="+mn-lt"/>
              </a:defRPr>
            </a:lvl3pPr>
            <a:lvl4pPr marL="1344800" indent="0">
              <a:buNone/>
              <a:defRPr sz="1167">
                <a:latin typeface="+mn-lt"/>
              </a:defRPr>
            </a:lvl4pPr>
            <a:lvl5pPr marL="1793067" indent="0">
              <a:buNone/>
              <a:defRPr sz="1167">
                <a:latin typeface="+mn-lt"/>
              </a:defRPr>
            </a:lvl5pPr>
          </a:lstStyle>
          <a:p>
            <a:pPr lvl="0"/>
            <a:r>
              <a:rPr lang="en-US"/>
              <a:t>Edit Master text styles</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2D5EC7FC-94A9-4D8B-9633-86995E8C2463}"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sp>
        <p:nvSpPr>
          <p:cNvPr id="11" name="Text Placeholder 10">
            <a:extLst>
              <a:ext uri="{FF2B5EF4-FFF2-40B4-BE49-F238E27FC236}">
                <a16:creationId xmlns:a16="http://schemas.microsoft.com/office/drawing/2014/main" id="{E1026E56-FB1E-43F7-9EDA-3E69635CD04E}"/>
              </a:ext>
            </a:extLst>
          </p:cNvPr>
          <p:cNvSpPr>
            <a:spLocks noGrp="1"/>
          </p:cNvSpPr>
          <p:nvPr>
            <p:ph type="body" sz="quarter" idx="13"/>
          </p:nvPr>
        </p:nvSpPr>
        <p:spPr>
          <a:xfrm>
            <a:off x="2209800" y="1219200"/>
            <a:ext cx="9715499" cy="381000"/>
          </a:xfrm>
        </p:spPr>
        <p:txBody>
          <a:bodyPr tIns="91440" bIns="91440">
            <a:noAutofit/>
          </a:bodyPr>
          <a:lstStyle>
            <a:lvl1pPr marL="0" indent="0">
              <a:buNone/>
              <a:defRPr sz="2000">
                <a:latin typeface="+mj-lt"/>
              </a:defRPr>
            </a:lvl1pPr>
            <a:lvl2pPr marL="448266" indent="0">
              <a:buNone/>
              <a:defRPr sz="2000">
                <a:latin typeface="+mj-lt"/>
              </a:defRPr>
            </a:lvl2pPr>
            <a:lvl3pPr marL="896533" indent="0">
              <a:buNone/>
              <a:defRPr sz="2000">
                <a:latin typeface="+mj-lt"/>
              </a:defRPr>
            </a:lvl3pPr>
            <a:lvl4pPr marL="1344800" indent="0">
              <a:buNone/>
              <a:defRPr sz="2000">
                <a:latin typeface="+mj-lt"/>
              </a:defRPr>
            </a:lvl4pPr>
            <a:lvl5pPr marL="1793067" indent="0">
              <a:buNone/>
              <a:defRPr sz="2000">
                <a:latin typeface="+mj-lt"/>
              </a:defRPr>
            </a:lvl5pPr>
          </a:lstStyle>
          <a:p>
            <a:pPr lvl="0"/>
            <a:r>
              <a:rPr lang="en-US"/>
              <a:t>Edit Master text styles</a:t>
            </a:r>
          </a:p>
        </p:txBody>
      </p:sp>
      <p:sp>
        <p:nvSpPr>
          <p:cNvPr id="15" name="Picture Placeholder 14">
            <a:extLst>
              <a:ext uri="{FF2B5EF4-FFF2-40B4-BE49-F238E27FC236}">
                <a16:creationId xmlns:a16="http://schemas.microsoft.com/office/drawing/2014/main" id="{A4AA2593-D531-4835-B3BF-CF108C3D1C1E}"/>
              </a:ext>
            </a:extLst>
          </p:cNvPr>
          <p:cNvSpPr>
            <a:spLocks noGrp="1"/>
          </p:cNvSpPr>
          <p:nvPr>
            <p:ph type="pic" sz="quarter" idx="16"/>
          </p:nvPr>
        </p:nvSpPr>
        <p:spPr>
          <a:xfrm>
            <a:off x="381000" y="1219200"/>
            <a:ext cx="1524000" cy="1524000"/>
          </a:xfrm>
        </p:spPr>
        <p:txBody>
          <a:bodyPr tIns="91440" bIns="91440"/>
          <a:lstStyle>
            <a:lvl1pPr>
              <a:defRPr>
                <a:latin typeface="Segoe UI" panose="020B0502040204020203" pitchFamily="34" charset="0"/>
              </a:defRPr>
            </a:lvl1pPr>
          </a:lstStyle>
          <a:p>
            <a:endParaRPr lang="en-US"/>
          </a:p>
        </p:txBody>
      </p:sp>
      <p:pic>
        <p:nvPicPr>
          <p:cNvPr id="22" name="Picture 21">
            <a:extLst>
              <a:ext uri="{FF2B5EF4-FFF2-40B4-BE49-F238E27FC236}">
                <a16:creationId xmlns:a16="http://schemas.microsoft.com/office/drawing/2014/main" id="{305D7476-B275-42B6-8D7C-A4A0C2F78EAC}"/>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4077"/>
          <a:stretch/>
        </p:blipFill>
        <p:spPr>
          <a:xfrm>
            <a:off x="10820400" y="6400800"/>
            <a:ext cx="709913" cy="228600"/>
          </a:xfrm>
          <a:prstGeom prst="rect">
            <a:avLst/>
          </a:prstGeom>
        </p:spPr>
      </p:pic>
    </p:spTree>
    <p:extLst>
      <p:ext uri="{BB962C8B-B14F-4D97-AF65-F5344CB8AC3E}">
        <p14:creationId xmlns:p14="http://schemas.microsoft.com/office/powerpoint/2010/main" val="291259734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latin typeface="Segoe UI" panose="020B0502040204020203" pitchFamily="34" charset="0"/>
              </a:defRPr>
            </a:lvl1pPr>
          </a:lstStyle>
          <a:p>
            <a:fld id="{AF6DB813-F082-4709-92AF-2BD47642E4E0}" type="datetime1">
              <a:rPr lang="en-US" smtClean="0"/>
              <a:t>4/2/2025</a:t>
            </a:fld>
            <a:endParaRPr lang="en-US"/>
          </a:p>
        </p:txBody>
      </p:sp>
      <p:sp>
        <p:nvSpPr>
          <p:cNvPr id="4" name="Footer Placeholder 3"/>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5" name="Slide Number Placeholder 4"/>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7" name="Picture 6"/>
          <p:cNvPicPr>
            <a:picLocks noChangeAspect="1"/>
          </p:cNvPicPr>
          <p:nvPr/>
        </p:nvPicPr>
        <p:blipFill>
          <a:blip r:embed="rId2"/>
          <a:stretch>
            <a:fillRect/>
          </a:stretch>
        </p:blipFill>
        <p:spPr>
          <a:xfrm>
            <a:off x="3" y="4"/>
            <a:ext cx="9980838" cy="818148"/>
          </a:xfrm>
          <a:prstGeom prst="rect">
            <a:avLst/>
          </a:prstGeom>
        </p:spPr>
      </p:pic>
      <p:sp>
        <p:nvSpPr>
          <p:cNvPr id="12" name="Rectangle 11"/>
          <p:cNvSpPr/>
          <p:nvPr/>
        </p:nvSpPr>
        <p:spPr>
          <a:xfrm>
            <a:off x="2" y="0"/>
            <a:ext cx="12192000" cy="990600"/>
          </a:xfrm>
          <a:prstGeom prst="rect">
            <a:avLst/>
          </a:prstGeom>
          <a:solidFill>
            <a:srgbClr val="004E59"/>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1765">
              <a:solidFill>
                <a:schemeClr val="bg1"/>
              </a:solidFill>
              <a:latin typeface="Segoe UI" panose="020B0502040204020203" pitchFamily="34" charset="0"/>
            </a:endParaRPr>
          </a:p>
        </p:txBody>
      </p:sp>
      <p:sp>
        <p:nvSpPr>
          <p:cNvPr id="2" name="Title 1"/>
          <p:cNvSpPr>
            <a:spLocks noGrp="1"/>
          </p:cNvSpPr>
          <p:nvPr>
            <p:ph type="title"/>
          </p:nvPr>
        </p:nvSpPr>
        <p:spPr>
          <a:xfrm>
            <a:off x="381000" y="228600"/>
            <a:ext cx="10997080" cy="533400"/>
          </a:xfrm>
        </p:spPr>
        <p:txBody>
          <a:bodyPr tIns="91440" bIns="91440">
            <a:noAutofit/>
          </a:bodyPr>
          <a:lstStyle>
            <a:lvl1pPr>
              <a:defRPr>
                <a:solidFill>
                  <a:schemeClr val="bg1"/>
                </a:solidFill>
                <a:latin typeface="+mj-lt"/>
              </a:defRPr>
            </a:lvl1pPr>
          </a:lstStyle>
          <a:p>
            <a:r>
              <a:rPr lang="en-US"/>
              <a:t>Click to edit Master title style</a:t>
            </a:r>
          </a:p>
        </p:txBody>
      </p:sp>
      <p:cxnSp>
        <p:nvCxnSpPr>
          <p:cNvPr id="9" name="Straight Connector 8"/>
          <p:cNvCxnSpPr/>
          <p:nvPr/>
        </p:nvCxnSpPr>
        <p:spPr>
          <a:xfrm>
            <a:off x="6095999" y="1219200"/>
            <a:ext cx="0" cy="495300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V="1">
            <a:off x="914400" y="3578424"/>
            <a:ext cx="10668000"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ext Placeholder 7"/>
          <p:cNvSpPr>
            <a:spLocks noGrp="1"/>
          </p:cNvSpPr>
          <p:nvPr>
            <p:ph type="body" sz="quarter" idx="13"/>
          </p:nvPr>
        </p:nvSpPr>
        <p:spPr>
          <a:xfrm>
            <a:off x="380999" y="1219201"/>
            <a:ext cx="5334000" cy="2016474"/>
          </a:xfrm>
        </p:spPr>
        <p:txBody>
          <a:bodyPr>
            <a:noAutofit/>
          </a:bodyPr>
          <a:lstStyle>
            <a:lvl1pPr marL="0" indent="0">
              <a:lnSpc>
                <a:spcPct val="120000"/>
              </a:lnSpc>
              <a:spcBef>
                <a:spcPts val="1000"/>
              </a:spcBef>
              <a:buNone/>
              <a:defRPr sz="1167" u="none">
                <a:latin typeface="Segoe UI" panose="020B0502040204020203" pitchFamily="34" charset="0"/>
              </a:defRPr>
            </a:lvl1pPr>
            <a:lvl2pPr marL="448267" indent="0">
              <a:lnSpc>
                <a:spcPct val="120000"/>
              </a:lnSpc>
              <a:spcBef>
                <a:spcPts val="1000"/>
              </a:spcBef>
              <a:buNone/>
              <a:defRPr sz="1167" u="none">
                <a:latin typeface="Segoe UI" panose="020B0502040204020203" pitchFamily="34" charset="0"/>
              </a:defRPr>
            </a:lvl2pPr>
            <a:lvl3pPr marL="896533" indent="0">
              <a:lnSpc>
                <a:spcPct val="120000"/>
              </a:lnSpc>
              <a:spcBef>
                <a:spcPts val="1000"/>
              </a:spcBef>
              <a:buNone/>
              <a:defRPr sz="1167" u="none">
                <a:latin typeface="Segoe UI" panose="020B0502040204020203" pitchFamily="34" charset="0"/>
              </a:defRPr>
            </a:lvl3pPr>
            <a:lvl4pPr marL="1344800" indent="0">
              <a:lnSpc>
                <a:spcPct val="120000"/>
              </a:lnSpc>
              <a:spcBef>
                <a:spcPts val="1000"/>
              </a:spcBef>
              <a:buNone/>
              <a:defRPr sz="1167" u="none">
                <a:latin typeface="Segoe UI" panose="020B0502040204020203" pitchFamily="34" charset="0"/>
              </a:defRPr>
            </a:lvl4pPr>
            <a:lvl5pPr marL="1793067" indent="0">
              <a:lnSpc>
                <a:spcPct val="120000"/>
              </a:lnSpc>
              <a:spcBef>
                <a:spcPts val="1000"/>
              </a:spcBef>
              <a:buNone/>
              <a:defRPr sz="1167" u="none">
                <a:latin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22" name="Picture 21">
            <a:extLst>
              <a:ext uri="{FF2B5EF4-FFF2-40B4-BE49-F238E27FC236}">
                <a16:creationId xmlns:a16="http://schemas.microsoft.com/office/drawing/2014/main" id="{AC2313EE-4E04-435C-9E05-266AC0400A12}"/>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4077"/>
          <a:stretch/>
        </p:blipFill>
        <p:spPr>
          <a:xfrm>
            <a:off x="10820400" y="6400800"/>
            <a:ext cx="709913" cy="228600"/>
          </a:xfrm>
          <a:prstGeom prst="rect">
            <a:avLst/>
          </a:prstGeom>
        </p:spPr>
      </p:pic>
      <p:sp>
        <p:nvSpPr>
          <p:cNvPr id="23" name="Text Placeholder 7">
            <a:extLst>
              <a:ext uri="{FF2B5EF4-FFF2-40B4-BE49-F238E27FC236}">
                <a16:creationId xmlns:a16="http://schemas.microsoft.com/office/drawing/2014/main" id="{3AE54BA5-9B86-4728-A69D-A321E9398458}"/>
              </a:ext>
            </a:extLst>
          </p:cNvPr>
          <p:cNvSpPr>
            <a:spLocks noGrp="1"/>
          </p:cNvSpPr>
          <p:nvPr>
            <p:ph type="body" sz="quarter" idx="14"/>
          </p:nvPr>
        </p:nvSpPr>
        <p:spPr>
          <a:xfrm>
            <a:off x="6477000" y="1219201"/>
            <a:ext cx="5334000" cy="2016474"/>
          </a:xfrm>
        </p:spPr>
        <p:txBody>
          <a:bodyPr>
            <a:noAutofit/>
          </a:bodyPr>
          <a:lstStyle>
            <a:lvl1pPr marL="0" indent="0">
              <a:lnSpc>
                <a:spcPct val="120000"/>
              </a:lnSpc>
              <a:spcBef>
                <a:spcPts val="1000"/>
              </a:spcBef>
              <a:buNone/>
              <a:defRPr sz="1167" u="none">
                <a:latin typeface="Segoe UI" panose="020B0502040204020203" pitchFamily="34" charset="0"/>
              </a:defRPr>
            </a:lvl1pPr>
            <a:lvl2pPr marL="448267" indent="0">
              <a:lnSpc>
                <a:spcPct val="120000"/>
              </a:lnSpc>
              <a:spcBef>
                <a:spcPts val="1000"/>
              </a:spcBef>
              <a:buNone/>
              <a:defRPr sz="1167" u="none">
                <a:latin typeface="Segoe UI" panose="020B0502040204020203" pitchFamily="34" charset="0"/>
              </a:defRPr>
            </a:lvl2pPr>
            <a:lvl3pPr marL="896533" indent="0">
              <a:lnSpc>
                <a:spcPct val="120000"/>
              </a:lnSpc>
              <a:spcBef>
                <a:spcPts val="1000"/>
              </a:spcBef>
              <a:buNone/>
              <a:defRPr sz="1167" u="none">
                <a:latin typeface="Segoe UI" panose="020B0502040204020203" pitchFamily="34" charset="0"/>
              </a:defRPr>
            </a:lvl3pPr>
            <a:lvl4pPr marL="1344800" indent="0">
              <a:lnSpc>
                <a:spcPct val="120000"/>
              </a:lnSpc>
              <a:spcBef>
                <a:spcPts val="1000"/>
              </a:spcBef>
              <a:buNone/>
              <a:defRPr sz="1167" u="none">
                <a:latin typeface="Segoe UI" panose="020B0502040204020203" pitchFamily="34" charset="0"/>
              </a:defRPr>
            </a:lvl4pPr>
            <a:lvl5pPr marL="1793067" indent="0">
              <a:lnSpc>
                <a:spcPct val="120000"/>
              </a:lnSpc>
              <a:spcBef>
                <a:spcPts val="1000"/>
              </a:spcBef>
              <a:buNone/>
              <a:defRPr sz="1167" u="none">
                <a:latin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7">
            <a:extLst>
              <a:ext uri="{FF2B5EF4-FFF2-40B4-BE49-F238E27FC236}">
                <a16:creationId xmlns:a16="http://schemas.microsoft.com/office/drawing/2014/main" id="{920F2E92-1F2E-4441-B0DE-CFEB5FE92A2F}"/>
              </a:ext>
            </a:extLst>
          </p:cNvPr>
          <p:cNvSpPr>
            <a:spLocks noGrp="1"/>
          </p:cNvSpPr>
          <p:nvPr>
            <p:ph type="body" sz="quarter" idx="15"/>
          </p:nvPr>
        </p:nvSpPr>
        <p:spPr>
          <a:xfrm>
            <a:off x="391583" y="3810001"/>
            <a:ext cx="5334000" cy="2016474"/>
          </a:xfrm>
        </p:spPr>
        <p:txBody>
          <a:bodyPr>
            <a:noAutofit/>
          </a:bodyPr>
          <a:lstStyle>
            <a:lvl1pPr marL="0" indent="0">
              <a:lnSpc>
                <a:spcPct val="120000"/>
              </a:lnSpc>
              <a:spcBef>
                <a:spcPts val="1000"/>
              </a:spcBef>
              <a:buNone/>
              <a:defRPr sz="1167" u="none">
                <a:latin typeface="Segoe UI" panose="020B0502040204020203" pitchFamily="34" charset="0"/>
              </a:defRPr>
            </a:lvl1pPr>
            <a:lvl2pPr marL="448267" indent="0">
              <a:lnSpc>
                <a:spcPct val="120000"/>
              </a:lnSpc>
              <a:spcBef>
                <a:spcPts val="1000"/>
              </a:spcBef>
              <a:buNone/>
              <a:defRPr sz="1167" u="none">
                <a:latin typeface="Segoe UI" panose="020B0502040204020203" pitchFamily="34" charset="0"/>
              </a:defRPr>
            </a:lvl2pPr>
            <a:lvl3pPr marL="896533" indent="0">
              <a:lnSpc>
                <a:spcPct val="120000"/>
              </a:lnSpc>
              <a:spcBef>
                <a:spcPts val="1000"/>
              </a:spcBef>
              <a:buNone/>
              <a:defRPr sz="1167" u="none">
                <a:latin typeface="Segoe UI" panose="020B0502040204020203" pitchFamily="34" charset="0"/>
              </a:defRPr>
            </a:lvl3pPr>
            <a:lvl4pPr marL="1344800" indent="0">
              <a:lnSpc>
                <a:spcPct val="120000"/>
              </a:lnSpc>
              <a:spcBef>
                <a:spcPts val="1000"/>
              </a:spcBef>
              <a:buNone/>
              <a:defRPr sz="1167" u="none">
                <a:latin typeface="Segoe UI" panose="020B0502040204020203" pitchFamily="34" charset="0"/>
              </a:defRPr>
            </a:lvl4pPr>
            <a:lvl5pPr marL="1793067" indent="0">
              <a:lnSpc>
                <a:spcPct val="120000"/>
              </a:lnSpc>
              <a:spcBef>
                <a:spcPts val="1000"/>
              </a:spcBef>
              <a:buNone/>
              <a:defRPr sz="1167" u="none">
                <a:latin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7">
            <a:extLst>
              <a:ext uri="{FF2B5EF4-FFF2-40B4-BE49-F238E27FC236}">
                <a16:creationId xmlns:a16="http://schemas.microsoft.com/office/drawing/2014/main" id="{72231F7B-8ACB-4A68-883B-D5361B594F34}"/>
              </a:ext>
            </a:extLst>
          </p:cNvPr>
          <p:cNvSpPr>
            <a:spLocks noGrp="1"/>
          </p:cNvSpPr>
          <p:nvPr>
            <p:ph type="body" sz="quarter" idx="16"/>
          </p:nvPr>
        </p:nvSpPr>
        <p:spPr>
          <a:xfrm>
            <a:off x="6487583" y="3810001"/>
            <a:ext cx="5334000" cy="2016474"/>
          </a:xfrm>
        </p:spPr>
        <p:txBody>
          <a:bodyPr>
            <a:noAutofit/>
          </a:bodyPr>
          <a:lstStyle>
            <a:lvl1pPr marL="0" indent="0">
              <a:lnSpc>
                <a:spcPct val="120000"/>
              </a:lnSpc>
              <a:spcBef>
                <a:spcPts val="1000"/>
              </a:spcBef>
              <a:buNone/>
              <a:defRPr sz="1167" u="none">
                <a:latin typeface="Segoe UI" panose="020B0502040204020203" pitchFamily="34" charset="0"/>
              </a:defRPr>
            </a:lvl1pPr>
            <a:lvl2pPr marL="448267" indent="0">
              <a:lnSpc>
                <a:spcPct val="120000"/>
              </a:lnSpc>
              <a:spcBef>
                <a:spcPts val="1000"/>
              </a:spcBef>
              <a:buNone/>
              <a:defRPr sz="1167" u="none">
                <a:latin typeface="Segoe UI" panose="020B0502040204020203" pitchFamily="34" charset="0"/>
              </a:defRPr>
            </a:lvl2pPr>
            <a:lvl3pPr marL="896533" indent="0">
              <a:lnSpc>
                <a:spcPct val="120000"/>
              </a:lnSpc>
              <a:spcBef>
                <a:spcPts val="1000"/>
              </a:spcBef>
              <a:buNone/>
              <a:defRPr sz="1167" u="none">
                <a:latin typeface="Segoe UI" panose="020B0502040204020203" pitchFamily="34" charset="0"/>
              </a:defRPr>
            </a:lvl3pPr>
            <a:lvl4pPr marL="1344800" indent="0">
              <a:lnSpc>
                <a:spcPct val="120000"/>
              </a:lnSpc>
              <a:spcBef>
                <a:spcPts val="1000"/>
              </a:spcBef>
              <a:buNone/>
              <a:defRPr sz="1167" u="none">
                <a:latin typeface="Segoe UI" panose="020B0502040204020203" pitchFamily="34" charset="0"/>
              </a:defRPr>
            </a:lvl4pPr>
            <a:lvl5pPr marL="1793067" indent="0">
              <a:lnSpc>
                <a:spcPct val="120000"/>
              </a:lnSpc>
              <a:spcBef>
                <a:spcPts val="1000"/>
              </a:spcBef>
              <a:buNone/>
              <a:defRPr sz="1167" u="none">
                <a:latin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132276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C933DAD-64FD-4C29-9D9B-272B0C756FD1}"/>
              </a:ext>
            </a:extLst>
          </p:cNvPr>
          <p:cNvSpPr/>
          <p:nvPr userDrawn="1"/>
        </p:nvSpPr>
        <p:spPr>
          <a:xfrm>
            <a:off x="2" y="0"/>
            <a:ext cx="12192000" cy="990600"/>
          </a:xfrm>
          <a:prstGeom prst="rect">
            <a:avLst/>
          </a:prstGeom>
          <a:solidFill>
            <a:srgbClr val="004E59"/>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1765">
              <a:solidFill>
                <a:schemeClr val="bg1"/>
              </a:solidFill>
              <a:latin typeface="Segoe UI" panose="020B0502040204020203" pitchFamily="34" charset="0"/>
            </a:endParaRPr>
          </a:p>
        </p:txBody>
      </p:sp>
      <p:sp>
        <p:nvSpPr>
          <p:cNvPr id="2" name="Title 1"/>
          <p:cNvSpPr>
            <a:spLocks noGrp="1"/>
          </p:cNvSpPr>
          <p:nvPr>
            <p:ph type="title"/>
          </p:nvPr>
        </p:nvSpPr>
        <p:spPr>
          <a:xfrm>
            <a:off x="381000" y="228600"/>
            <a:ext cx="11430000" cy="533400"/>
          </a:xfrm>
        </p:spPr>
        <p:txBody>
          <a:bodyPr lIns="91440" tIns="91440" rIns="91440" bIns="91440"/>
          <a:lstStyle>
            <a:lvl1pPr>
              <a:defRPr>
                <a:solidFill>
                  <a:schemeClr val="bg1"/>
                </a:solidFill>
                <a:latin typeface="+mj-lt"/>
              </a:defRPr>
            </a:lvl1pPr>
          </a:lstStyle>
          <a:p>
            <a:r>
              <a:rPr lang="en-US"/>
              <a:t>Click to edit Master title style</a:t>
            </a:r>
          </a:p>
        </p:txBody>
      </p:sp>
      <p:sp>
        <p:nvSpPr>
          <p:cNvPr id="3" name="Content Placeholder 2"/>
          <p:cNvSpPr>
            <a:spLocks noGrp="1"/>
          </p:cNvSpPr>
          <p:nvPr>
            <p:ph sz="half" idx="1"/>
          </p:nvPr>
        </p:nvSpPr>
        <p:spPr>
          <a:xfrm>
            <a:off x="381000" y="1219199"/>
            <a:ext cx="5334000" cy="4953000"/>
          </a:xfrm>
        </p:spPr>
        <p:txBody>
          <a:bodyPr tIns="91440" bIns="91440">
            <a:noAutofit/>
          </a:bodyPr>
          <a:lstStyle>
            <a:lvl1pPr marL="0" indent="0">
              <a:lnSpc>
                <a:spcPct val="120000"/>
              </a:lnSpc>
              <a:spcBef>
                <a:spcPts val="1000"/>
              </a:spcBef>
              <a:buNone/>
              <a:defRPr sz="1167">
                <a:latin typeface="Segoe UI" panose="020B0502040204020203" pitchFamily="34" charset="0"/>
              </a:defRPr>
            </a:lvl1pPr>
            <a:lvl2pPr marL="448266" indent="0">
              <a:lnSpc>
                <a:spcPct val="120000"/>
              </a:lnSpc>
              <a:spcBef>
                <a:spcPts val="1000"/>
              </a:spcBef>
              <a:buNone/>
              <a:defRPr sz="1167">
                <a:latin typeface="Segoe UI" panose="020B0502040204020203" pitchFamily="34" charset="0"/>
              </a:defRPr>
            </a:lvl2pPr>
            <a:lvl3pPr marL="896533" indent="0">
              <a:lnSpc>
                <a:spcPct val="120000"/>
              </a:lnSpc>
              <a:spcBef>
                <a:spcPts val="1000"/>
              </a:spcBef>
              <a:buNone/>
              <a:defRPr sz="1167">
                <a:latin typeface="Segoe UI" panose="020B0502040204020203" pitchFamily="34" charset="0"/>
              </a:defRPr>
            </a:lvl3pPr>
            <a:lvl4pPr marL="1344800" indent="0">
              <a:lnSpc>
                <a:spcPct val="120000"/>
              </a:lnSpc>
              <a:spcBef>
                <a:spcPts val="1000"/>
              </a:spcBef>
              <a:buNone/>
              <a:defRPr sz="1167">
                <a:latin typeface="Segoe UI" panose="020B0502040204020203" pitchFamily="34" charset="0"/>
              </a:defRPr>
            </a:lvl4pPr>
            <a:lvl5pPr marL="1793067" indent="0">
              <a:lnSpc>
                <a:spcPct val="120000"/>
              </a:lnSpc>
              <a:spcBef>
                <a:spcPts val="1000"/>
              </a:spcBef>
              <a:buNone/>
              <a:defRPr sz="1167">
                <a:latin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77000" y="1219199"/>
            <a:ext cx="5334000" cy="4953000"/>
          </a:xfrm>
        </p:spPr>
        <p:txBody>
          <a:bodyPr tIns="91440" bIns="91440">
            <a:noAutofit/>
          </a:bodyPr>
          <a:lstStyle>
            <a:lvl1pPr marL="0" indent="0">
              <a:lnSpc>
                <a:spcPct val="120000"/>
              </a:lnSpc>
              <a:spcBef>
                <a:spcPts val="1000"/>
              </a:spcBef>
              <a:buNone/>
              <a:defRPr sz="1167">
                <a:latin typeface="Segoe UI" panose="020B0502040204020203" pitchFamily="34" charset="0"/>
              </a:defRPr>
            </a:lvl1pPr>
            <a:lvl2pPr marL="448266" indent="0">
              <a:lnSpc>
                <a:spcPct val="120000"/>
              </a:lnSpc>
              <a:spcBef>
                <a:spcPts val="1000"/>
              </a:spcBef>
              <a:buNone/>
              <a:defRPr sz="1167">
                <a:latin typeface="Segoe UI" panose="020B0502040204020203" pitchFamily="34" charset="0"/>
              </a:defRPr>
            </a:lvl2pPr>
            <a:lvl3pPr marL="896533" indent="0">
              <a:lnSpc>
                <a:spcPct val="120000"/>
              </a:lnSpc>
              <a:spcBef>
                <a:spcPts val="1000"/>
              </a:spcBef>
              <a:buNone/>
              <a:defRPr sz="1167">
                <a:latin typeface="Segoe UI" panose="020B0502040204020203" pitchFamily="34" charset="0"/>
              </a:defRPr>
            </a:lvl3pPr>
            <a:lvl4pPr marL="1344800" indent="0">
              <a:lnSpc>
                <a:spcPct val="120000"/>
              </a:lnSpc>
              <a:spcBef>
                <a:spcPts val="1000"/>
              </a:spcBef>
              <a:buNone/>
              <a:defRPr sz="1167">
                <a:latin typeface="Segoe UI" panose="020B0502040204020203" pitchFamily="34" charset="0"/>
              </a:defRPr>
            </a:lvl4pPr>
            <a:lvl5pPr marL="1793067" indent="0">
              <a:lnSpc>
                <a:spcPct val="120000"/>
              </a:lnSpc>
              <a:spcBef>
                <a:spcPts val="1000"/>
              </a:spcBef>
              <a:buNone/>
              <a:defRPr sz="1167">
                <a:latin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Segoe UI" panose="020B0502040204020203" pitchFamily="34" charset="0"/>
              </a:defRPr>
            </a:lvl1pPr>
          </a:lstStyle>
          <a:p>
            <a:fld id="{744BD67D-95AE-4061-9E0C-31C646E96B09}" type="datetime1">
              <a:rPr lang="en-US" smtClean="0"/>
              <a:t>4/2/2025</a:t>
            </a:fld>
            <a:endParaRPr lang="en-US"/>
          </a:p>
        </p:txBody>
      </p:sp>
      <p:sp>
        <p:nvSpPr>
          <p:cNvPr id="6" name="Footer Placeholder 5"/>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9" name="Picture 8">
            <a:extLst>
              <a:ext uri="{FF2B5EF4-FFF2-40B4-BE49-F238E27FC236}">
                <a16:creationId xmlns:a16="http://schemas.microsoft.com/office/drawing/2014/main" id="{18F32470-D5C9-4EB9-BF19-627B706D9959}"/>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4077"/>
          <a:stretch/>
        </p:blipFill>
        <p:spPr>
          <a:xfrm>
            <a:off x="10820400" y="6400800"/>
            <a:ext cx="709913" cy="228600"/>
          </a:xfrm>
          <a:prstGeom prst="rect">
            <a:avLst/>
          </a:prstGeom>
        </p:spPr>
      </p:pic>
    </p:spTree>
    <p:extLst>
      <p:ext uri="{BB962C8B-B14F-4D97-AF65-F5344CB8AC3E}">
        <p14:creationId xmlns:p14="http://schemas.microsoft.com/office/powerpoint/2010/main" val="28370211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01256AD-643F-4750-86FB-FD02C1741CFB}"/>
              </a:ext>
            </a:extLst>
          </p:cNvPr>
          <p:cNvSpPr/>
          <p:nvPr userDrawn="1"/>
        </p:nvSpPr>
        <p:spPr>
          <a:xfrm>
            <a:off x="0" y="0"/>
            <a:ext cx="12192000" cy="990600"/>
          </a:xfrm>
          <a:prstGeom prst="rect">
            <a:avLst/>
          </a:prstGeom>
          <a:solidFill>
            <a:srgbClr val="004E59"/>
          </a:solidFill>
          <a:ln>
            <a:solidFill>
              <a:srgbClr val="004E59"/>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en-US" sz="1765">
              <a:solidFill>
                <a:schemeClr val="bg1"/>
              </a:solidFill>
              <a:latin typeface="Segoe UI" panose="020B0502040204020203" pitchFamily="34" charset="0"/>
            </a:endParaRPr>
          </a:p>
        </p:txBody>
      </p:sp>
      <p:sp>
        <p:nvSpPr>
          <p:cNvPr id="2" name="Title 1"/>
          <p:cNvSpPr>
            <a:spLocks noGrp="1"/>
          </p:cNvSpPr>
          <p:nvPr>
            <p:ph type="title"/>
          </p:nvPr>
        </p:nvSpPr>
        <p:spPr>
          <a:xfrm>
            <a:off x="381000" y="228600"/>
            <a:ext cx="11430000" cy="533400"/>
          </a:xfrm>
        </p:spPr>
        <p:txBody>
          <a:bodyPr tIns="91440" bIns="91440"/>
          <a:lstStyle>
            <a:lvl1pPr>
              <a:defRPr>
                <a:solidFill>
                  <a:schemeClr val="bg1"/>
                </a:solidFill>
                <a:latin typeface="+mj-lt"/>
              </a:defRPr>
            </a:lvl1pPr>
          </a:lstStyle>
          <a:p>
            <a:r>
              <a:rPr lang="en-US"/>
              <a:t>Click to edit Master title style</a:t>
            </a:r>
          </a:p>
        </p:txBody>
      </p:sp>
      <p:sp>
        <p:nvSpPr>
          <p:cNvPr id="3" name="Text Placeholder 2"/>
          <p:cNvSpPr>
            <a:spLocks noGrp="1"/>
          </p:cNvSpPr>
          <p:nvPr>
            <p:ph type="body" idx="1"/>
          </p:nvPr>
        </p:nvSpPr>
        <p:spPr>
          <a:xfrm>
            <a:off x="380999" y="1681035"/>
            <a:ext cx="5334000" cy="823397"/>
          </a:xfrm>
        </p:spPr>
        <p:txBody>
          <a:bodyPr anchor="b"/>
          <a:lstStyle>
            <a:lvl1pPr marL="0" indent="0">
              <a:buNone/>
              <a:defRPr sz="2353" b="1">
                <a:latin typeface="+mj-lt"/>
              </a:defRPr>
            </a:lvl1pPr>
            <a:lvl2pPr marL="448267" indent="0">
              <a:buNone/>
              <a:defRPr sz="1961" b="1"/>
            </a:lvl2pPr>
            <a:lvl3pPr marL="896533" indent="0">
              <a:buNone/>
              <a:defRPr sz="1765" b="1"/>
            </a:lvl3pPr>
            <a:lvl4pPr marL="1344800" indent="0">
              <a:buNone/>
              <a:defRPr sz="1569" b="1"/>
            </a:lvl4pPr>
            <a:lvl5pPr marL="1793067" indent="0">
              <a:buNone/>
              <a:defRPr sz="1569" b="1"/>
            </a:lvl5pPr>
            <a:lvl6pPr marL="2241334" indent="0">
              <a:buNone/>
              <a:defRPr sz="1569" b="1"/>
            </a:lvl6pPr>
            <a:lvl7pPr marL="2689600" indent="0">
              <a:buNone/>
              <a:defRPr sz="1569" b="1"/>
            </a:lvl7pPr>
            <a:lvl8pPr marL="3137867" indent="0">
              <a:buNone/>
              <a:defRPr sz="1569" b="1"/>
            </a:lvl8pPr>
            <a:lvl9pPr marL="3586133" indent="0">
              <a:buNone/>
              <a:defRPr sz="1569" b="1"/>
            </a:lvl9pPr>
          </a:lstStyle>
          <a:p>
            <a:pPr lvl="0"/>
            <a:r>
              <a:rPr lang="en-US"/>
              <a:t>Edit Master text styles</a:t>
            </a:r>
          </a:p>
        </p:txBody>
      </p:sp>
      <p:sp>
        <p:nvSpPr>
          <p:cNvPr id="4" name="Content Placeholder 3"/>
          <p:cNvSpPr>
            <a:spLocks noGrp="1"/>
          </p:cNvSpPr>
          <p:nvPr>
            <p:ph sz="half" idx="2"/>
          </p:nvPr>
        </p:nvSpPr>
        <p:spPr>
          <a:xfrm>
            <a:off x="380999" y="2504431"/>
            <a:ext cx="5334000" cy="3685825"/>
          </a:xfrm>
        </p:spPr>
        <p:txBody>
          <a:bodyPr>
            <a:noAutofit/>
          </a:bodyPr>
          <a:lstStyle>
            <a:lvl1pPr marL="0" indent="0">
              <a:buNone/>
              <a:defRPr>
                <a:latin typeface="Segoe UI" panose="020B0502040204020203" pitchFamily="34" charset="0"/>
              </a:defRPr>
            </a:lvl1pPr>
            <a:lvl2pPr marL="448266" indent="0">
              <a:buNone/>
              <a:defRPr>
                <a:latin typeface="Segoe UI" panose="020B0502040204020203" pitchFamily="34" charset="0"/>
              </a:defRPr>
            </a:lvl2pPr>
            <a:lvl3pPr marL="896533" indent="0">
              <a:buNone/>
              <a:defRPr>
                <a:latin typeface="Segoe UI" panose="020B0502040204020203" pitchFamily="34" charset="0"/>
              </a:defRPr>
            </a:lvl3pPr>
            <a:lvl4pPr marL="1344800" indent="0">
              <a:buNone/>
              <a:defRPr>
                <a:latin typeface="Segoe UI" panose="020B0502040204020203" pitchFamily="34" charset="0"/>
              </a:defRPr>
            </a:lvl4pPr>
            <a:lvl5pPr marL="1793067" indent="0">
              <a:buNone/>
              <a:defRPr>
                <a:latin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77000" y="1681035"/>
            <a:ext cx="5334000" cy="823397"/>
          </a:xfrm>
        </p:spPr>
        <p:txBody>
          <a:bodyPr anchor="b"/>
          <a:lstStyle>
            <a:lvl1pPr marL="0" indent="0">
              <a:buNone/>
              <a:defRPr sz="2353" b="1">
                <a:latin typeface="+mj-lt"/>
              </a:defRPr>
            </a:lvl1pPr>
            <a:lvl2pPr marL="448267" indent="0">
              <a:buNone/>
              <a:defRPr sz="1961" b="1"/>
            </a:lvl2pPr>
            <a:lvl3pPr marL="896533" indent="0">
              <a:buNone/>
              <a:defRPr sz="1765" b="1"/>
            </a:lvl3pPr>
            <a:lvl4pPr marL="1344800" indent="0">
              <a:buNone/>
              <a:defRPr sz="1569" b="1"/>
            </a:lvl4pPr>
            <a:lvl5pPr marL="1793067" indent="0">
              <a:buNone/>
              <a:defRPr sz="1569" b="1"/>
            </a:lvl5pPr>
            <a:lvl6pPr marL="2241334" indent="0">
              <a:buNone/>
              <a:defRPr sz="1569" b="1"/>
            </a:lvl6pPr>
            <a:lvl7pPr marL="2689600" indent="0">
              <a:buNone/>
              <a:defRPr sz="1569" b="1"/>
            </a:lvl7pPr>
            <a:lvl8pPr marL="3137867" indent="0">
              <a:buNone/>
              <a:defRPr sz="1569" b="1"/>
            </a:lvl8pPr>
            <a:lvl9pPr marL="3586133" indent="0">
              <a:buNone/>
              <a:defRPr sz="1569" b="1"/>
            </a:lvl9pPr>
          </a:lstStyle>
          <a:p>
            <a:pPr lvl="0"/>
            <a:r>
              <a:rPr lang="en-US"/>
              <a:t>Edit Master text styles</a:t>
            </a:r>
          </a:p>
        </p:txBody>
      </p:sp>
      <p:sp>
        <p:nvSpPr>
          <p:cNvPr id="6" name="Content Placeholder 5"/>
          <p:cNvSpPr>
            <a:spLocks noGrp="1"/>
          </p:cNvSpPr>
          <p:nvPr>
            <p:ph sz="quarter" idx="4"/>
          </p:nvPr>
        </p:nvSpPr>
        <p:spPr>
          <a:xfrm>
            <a:off x="6477000" y="2504431"/>
            <a:ext cx="5334000" cy="3685825"/>
          </a:xfrm>
        </p:spPr>
        <p:txBody>
          <a:bodyPr>
            <a:noAutofit/>
          </a:bodyPr>
          <a:lstStyle>
            <a:lvl1pPr marL="0" indent="0">
              <a:buNone/>
              <a:defRPr>
                <a:latin typeface="Segoe UI" panose="020B0502040204020203" pitchFamily="34" charset="0"/>
              </a:defRPr>
            </a:lvl1pPr>
            <a:lvl2pPr marL="448266" indent="0">
              <a:buNone/>
              <a:defRPr>
                <a:latin typeface="Segoe UI" panose="020B0502040204020203" pitchFamily="34" charset="0"/>
              </a:defRPr>
            </a:lvl2pPr>
            <a:lvl3pPr marL="896533" indent="0">
              <a:buNone/>
              <a:defRPr>
                <a:latin typeface="Segoe UI" panose="020B0502040204020203" pitchFamily="34" charset="0"/>
              </a:defRPr>
            </a:lvl3pPr>
            <a:lvl4pPr marL="1344800" indent="0">
              <a:buNone/>
              <a:defRPr>
                <a:latin typeface="Segoe UI" panose="020B0502040204020203" pitchFamily="34" charset="0"/>
              </a:defRPr>
            </a:lvl4pPr>
            <a:lvl5pPr marL="1793067" indent="0">
              <a:buNone/>
              <a:defRPr>
                <a:latin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Segoe UI" panose="020B0502040204020203" pitchFamily="34" charset="0"/>
              </a:defRPr>
            </a:lvl1pPr>
          </a:lstStyle>
          <a:p>
            <a:fld id="{222EE715-E9E0-431E-8F41-5602F4C966FB}" type="datetime1">
              <a:rPr lang="en-US" smtClean="0"/>
              <a:t>4/2/2025</a:t>
            </a:fld>
            <a:endParaRPr lang="en-US"/>
          </a:p>
        </p:txBody>
      </p:sp>
      <p:sp>
        <p:nvSpPr>
          <p:cNvPr id="8" name="Footer Placeholder 7"/>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9" name="Slide Number Placeholder 8"/>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11" name="Picture 10">
            <a:extLst>
              <a:ext uri="{FF2B5EF4-FFF2-40B4-BE49-F238E27FC236}">
                <a16:creationId xmlns:a16="http://schemas.microsoft.com/office/drawing/2014/main" id="{C4C4B624-09C9-4734-9996-D8363B05C62A}"/>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4077"/>
          <a:stretch/>
        </p:blipFill>
        <p:spPr>
          <a:xfrm>
            <a:off x="10820400" y="6400800"/>
            <a:ext cx="709913" cy="228600"/>
          </a:xfrm>
          <a:prstGeom prst="rect">
            <a:avLst/>
          </a:prstGeom>
        </p:spPr>
      </p:pic>
    </p:spTree>
    <p:extLst>
      <p:ext uri="{BB962C8B-B14F-4D97-AF65-F5344CB8AC3E}">
        <p14:creationId xmlns:p14="http://schemas.microsoft.com/office/powerpoint/2010/main" val="41773445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Segoe UI" panose="020B0502040204020203" pitchFamily="34" charset="0"/>
              </a:defRPr>
            </a:lvl1pPr>
          </a:lstStyle>
          <a:p>
            <a:fld id="{F9279762-2189-44CB-BDD8-4F462566451C}" type="datetime1">
              <a:rPr lang="en-US" smtClean="0"/>
              <a:t>4/2/2025</a:t>
            </a:fld>
            <a:endParaRPr lang="en-US"/>
          </a:p>
        </p:txBody>
      </p:sp>
      <p:sp>
        <p:nvSpPr>
          <p:cNvPr id="3" name="Footer Placeholder 2"/>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4" name="Slide Number Placeholder 3"/>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7" name="Picture 6">
            <a:extLst>
              <a:ext uri="{FF2B5EF4-FFF2-40B4-BE49-F238E27FC236}">
                <a16:creationId xmlns:a16="http://schemas.microsoft.com/office/drawing/2014/main" id="{27699787-C03F-45A9-825C-0DE0DCF4B9EE}"/>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4077"/>
          <a:stretch/>
        </p:blipFill>
        <p:spPr>
          <a:xfrm>
            <a:off x="10820400" y="6400800"/>
            <a:ext cx="709913" cy="228600"/>
          </a:xfrm>
          <a:prstGeom prst="rect">
            <a:avLst/>
          </a:prstGeom>
        </p:spPr>
      </p:pic>
    </p:spTree>
    <p:extLst>
      <p:ext uri="{BB962C8B-B14F-4D97-AF65-F5344CB8AC3E}">
        <p14:creationId xmlns:p14="http://schemas.microsoft.com/office/powerpoint/2010/main" val="19902335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414273" y="2689656"/>
            <a:ext cx="3259815" cy="537931"/>
          </a:xfrm>
        </p:spPr>
        <p:txBody>
          <a:bodyPr wrap="none" anchor="t" anchorCtr="0">
            <a:noAutofit/>
          </a:bodyPr>
          <a:lstStyle>
            <a:lvl1pPr algn="r">
              <a:defRPr sz="3530">
                <a:solidFill>
                  <a:srgbClr val="E45A1E"/>
                </a:solidFill>
              </a:defRPr>
            </a:lvl1pPr>
          </a:lstStyle>
          <a:p>
            <a:r>
              <a:rPr lang="en-US"/>
              <a:t>Click to edit Master title style</a:t>
            </a:r>
          </a:p>
        </p:txBody>
      </p:sp>
      <p:sp>
        <p:nvSpPr>
          <p:cNvPr id="3" name="Subtitle 2"/>
          <p:cNvSpPr>
            <a:spLocks noGrp="1"/>
          </p:cNvSpPr>
          <p:nvPr>
            <p:ph type="subTitle" idx="1"/>
          </p:nvPr>
        </p:nvSpPr>
        <p:spPr>
          <a:xfrm>
            <a:off x="1414273" y="3317243"/>
            <a:ext cx="3259815" cy="1656131"/>
          </a:xfrm>
        </p:spPr>
        <p:txBody>
          <a:bodyPr>
            <a:normAutofit/>
          </a:bodyPr>
          <a:lstStyle>
            <a:lvl1pPr marL="0" indent="0" algn="r">
              <a:buNone/>
              <a:defRPr sz="1765">
                <a:solidFill>
                  <a:srgbClr val="E45A1E"/>
                </a:solidFill>
                <a:latin typeface="Segoe UI Semilight" panose="020B0402040204020203" pitchFamily="34" charset="0"/>
                <a:cs typeface="Segoe UI Semilight" panose="020B0402040204020203" pitchFamily="34" charset="0"/>
              </a:defRPr>
            </a:lvl1pPr>
            <a:lvl2pPr marL="448267" indent="0" algn="ctr">
              <a:buNone/>
              <a:defRPr sz="1961"/>
            </a:lvl2pPr>
            <a:lvl3pPr marL="896533" indent="0" algn="ctr">
              <a:buNone/>
              <a:defRPr sz="1765"/>
            </a:lvl3pPr>
            <a:lvl4pPr marL="1344800" indent="0" algn="ctr">
              <a:buNone/>
              <a:defRPr sz="1569"/>
            </a:lvl4pPr>
            <a:lvl5pPr marL="1793067" indent="0" algn="ctr">
              <a:buNone/>
              <a:defRPr sz="1569"/>
            </a:lvl5pPr>
            <a:lvl6pPr marL="2241334" indent="0" algn="ctr">
              <a:buNone/>
              <a:defRPr sz="1569"/>
            </a:lvl6pPr>
            <a:lvl7pPr marL="2689600" indent="0" algn="ctr">
              <a:buNone/>
              <a:defRPr sz="1569"/>
            </a:lvl7pPr>
            <a:lvl8pPr marL="3137867" indent="0" algn="ctr">
              <a:buNone/>
              <a:defRPr sz="1569"/>
            </a:lvl8pPr>
            <a:lvl9pPr marL="3586133" indent="0" algn="ctr">
              <a:buNone/>
              <a:defRPr sz="1569"/>
            </a:lvl9pPr>
          </a:lstStyle>
          <a:p>
            <a:r>
              <a:rPr lang="en-US"/>
              <a:t>Click to edit Master subtitle style</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D608AAA4-E129-4464-8565-C51A0A24DD5B}"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sp>
        <p:nvSpPr>
          <p:cNvPr id="7" name="Rectangle 6"/>
          <p:cNvSpPr/>
          <p:nvPr/>
        </p:nvSpPr>
        <p:spPr>
          <a:xfrm>
            <a:off x="6096002" y="1"/>
            <a:ext cx="6095999" cy="6857999"/>
          </a:xfrm>
          <a:prstGeom prst="rect">
            <a:avLst/>
          </a:prstGeom>
          <a:solidFill>
            <a:srgbClr val="004E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92">
              <a:latin typeface="Segoe UI" panose="020B0502040204020203" pitchFamily="34" charset="0"/>
            </a:endParaRPr>
          </a:p>
        </p:txBody>
      </p:sp>
      <p:pic>
        <p:nvPicPr>
          <p:cNvPr id="8" name="Picture 7" descr="affirmastudioslogo.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7866624" y="2689656"/>
            <a:ext cx="2204778" cy="562410"/>
          </a:xfrm>
          <a:prstGeom prst="rect">
            <a:avLst/>
          </a:prstGeom>
        </p:spPr>
      </p:pic>
    </p:spTree>
    <p:extLst>
      <p:ext uri="{BB962C8B-B14F-4D97-AF65-F5344CB8AC3E}">
        <p14:creationId xmlns:p14="http://schemas.microsoft.com/office/powerpoint/2010/main" val="2093984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6B62FE56-11BB-4F56-957C-E2741DC5B8BB}"/>
              </a:ext>
            </a:extLst>
          </p:cNvPr>
          <p:cNvPicPr>
            <a:picLocks/>
          </p:cNvPicPr>
          <p:nvPr userDrawn="1"/>
        </p:nvPicPr>
        <p:blipFill rotWithShape="1">
          <a:blip r:embed="rId2">
            <a:extLst>
              <a:ext uri="{28A0092B-C50C-407E-A947-70E740481C1C}">
                <a14:useLocalDpi xmlns:a14="http://schemas.microsoft.com/office/drawing/2010/main" val="0"/>
              </a:ext>
            </a:extLst>
          </a:blip>
          <a:srcRect r="25490"/>
          <a:stretch/>
        </p:blipFill>
        <p:spPr>
          <a:xfrm>
            <a:off x="1" y="0"/>
            <a:ext cx="12192000" cy="6858000"/>
          </a:xfrm>
          <a:prstGeom prst="rect">
            <a:avLst/>
          </a:prstGeom>
        </p:spPr>
      </p:pic>
      <p:sp>
        <p:nvSpPr>
          <p:cNvPr id="10" name="Rectangle 9">
            <a:extLst>
              <a:ext uri="{FF2B5EF4-FFF2-40B4-BE49-F238E27FC236}">
                <a16:creationId xmlns:a16="http://schemas.microsoft.com/office/drawing/2014/main" id="{FC680771-E145-494A-AF5F-BDE0DE155687}"/>
              </a:ext>
            </a:extLst>
          </p:cNvPr>
          <p:cNvSpPr/>
          <p:nvPr userDrawn="1"/>
        </p:nvSpPr>
        <p:spPr>
          <a:xfrm>
            <a:off x="0" y="0"/>
            <a:ext cx="12192000" cy="6858000"/>
          </a:xfrm>
          <a:prstGeom prst="rect">
            <a:avLst/>
          </a:prstGeom>
          <a:solidFill>
            <a:srgbClr val="004E5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Segoe UI" panose="020B0502040204020203" pitchFamily="34" charset="0"/>
              </a:rPr>
              <a:t>		</a:t>
            </a:r>
          </a:p>
        </p:txBody>
      </p:sp>
      <p:sp>
        <p:nvSpPr>
          <p:cNvPr id="2" name="Title 1"/>
          <p:cNvSpPr>
            <a:spLocks noGrp="1"/>
          </p:cNvSpPr>
          <p:nvPr>
            <p:ph type="ctrTitle"/>
          </p:nvPr>
        </p:nvSpPr>
        <p:spPr>
          <a:xfrm>
            <a:off x="381000" y="2938387"/>
            <a:ext cx="11430000" cy="537931"/>
          </a:xfrm>
        </p:spPr>
        <p:txBody>
          <a:bodyPr wrap="none" anchor="t" anchorCtr="0">
            <a:noAutofit/>
          </a:bodyPr>
          <a:lstStyle>
            <a:lvl1pPr algn="l">
              <a:defRPr sz="2745">
                <a:solidFill>
                  <a:schemeClr val="bg1"/>
                </a:solidFill>
              </a:defRPr>
            </a:lvl1pPr>
          </a:lstStyle>
          <a:p>
            <a:r>
              <a:rPr lang="en-US"/>
              <a:t>Click to edit Master title style</a:t>
            </a:r>
          </a:p>
        </p:txBody>
      </p:sp>
      <p:sp>
        <p:nvSpPr>
          <p:cNvPr id="3" name="Subtitle 2"/>
          <p:cNvSpPr>
            <a:spLocks noGrp="1"/>
          </p:cNvSpPr>
          <p:nvPr>
            <p:ph type="subTitle" idx="1"/>
          </p:nvPr>
        </p:nvSpPr>
        <p:spPr>
          <a:xfrm>
            <a:off x="1349941" y="3727850"/>
            <a:ext cx="7988613" cy="1656131"/>
          </a:xfrm>
        </p:spPr>
        <p:txBody>
          <a:bodyPr>
            <a:normAutofit/>
          </a:bodyPr>
          <a:lstStyle>
            <a:lvl1pPr marL="0" indent="0" algn="l">
              <a:buNone/>
              <a:defRPr sz="2353">
                <a:solidFill>
                  <a:schemeClr val="bg1"/>
                </a:solidFill>
                <a:latin typeface="Segoe UI Semilight" panose="020B0402040204020203" pitchFamily="34" charset="0"/>
                <a:cs typeface="Segoe UI Semilight" panose="020B0402040204020203" pitchFamily="34" charset="0"/>
              </a:defRPr>
            </a:lvl1pPr>
            <a:lvl2pPr marL="448267" indent="0" algn="ctr">
              <a:buNone/>
              <a:defRPr sz="1961"/>
            </a:lvl2pPr>
            <a:lvl3pPr marL="896533" indent="0" algn="ctr">
              <a:buNone/>
              <a:defRPr sz="1765"/>
            </a:lvl3pPr>
            <a:lvl4pPr marL="1344800" indent="0" algn="ctr">
              <a:buNone/>
              <a:defRPr sz="1569"/>
            </a:lvl4pPr>
            <a:lvl5pPr marL="1793067" indent="0" algn="ctr">
              <a:buNone/>
              <a:defRPr sz="1569"/>
            </a:lvl5pPr>
            <a:lvl6pPr marL="2241334" indent="0" algn="ctr">
              <a:buNone/>
              <a:defRPr sz="1569"/>
            </a:lvl6pPr>
            <a:lvl7pPr marL="2689600" indent="0" algn="ctr">
              <a:buNone/>
              <a:defRPr sz="1569"/>
            </a:lvl7pPr>
            <a:lvl8pPr marL="3137867" indent="0" algn="ctr">
              <a:buNone/>
              <a:defRPr sz="1569"/>
            </a:lvl8pPr>
            <a:lvl9pPr marL="3586133" indent="0" algn="ctr">
              <a:buNone/>
              <a:defRPr sz="1569"/>
            </a:lvl9pPr>
          </a:lstStyle>
          <a:p>
            <a:r>
              <a:rPr lang="en-US"/>
              <a:t>Click to edit Master subtitle style</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FFB60FA9-C38C-461F-86B8-716BD1150E20}"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11" name="Picture 10">
            <a:extLst>
              <a:ext uri="{FF2B5EF4-FFF2-40B4-BE49-F238E27FC236}">
                <a16:creationId xmlns:a16="http://schemas.microsoft.com/office/drawing/2014/main" id="{861B8082-4CA1-4814-AD91-104B2863304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20400" y="6400800"/>
            <a:ext cx="704426" cy="182880"/>
          </a:xfrm>
          <a:prstGeom prst="rect">
            <a:avLst/>
          </a:prstGeom>
        </p:spPr>
      </p:pic>
    </p:spTree>
    <p:extLst>
      <p:ext uri="{BB962C8B-B14F-4D97-AF65-F5344CB8AC3E}">
        <p14:creationId xmlns:p14="http://schemas.microsoft.com/office/powerpoint/2010/main" val="28967446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1_Blank">
    <p:bg>
      <p:bgPr>
        <a:solidFill>
          <a:srgbClr val="004E59"/>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Segoe UI" panose="020B0502040204020203" pitchFamily="34" charset="0"/>
              </a:defRPr>
            </a:lvl1pPr>
          </a:lstStyle>
          <a:p>
            <a:fld id="{6148158D-F7C9-4A0F-B68E-04F75CDEE91F}" type="datetime1">
              <a:rPr lang="en-US" smtClean="0"/>
              <a:t>4/2/2025</a:t>
            </a:fld>
            <a:endParaRPr lang="en-US"/>
          </a:p>
        </p:txBody>
      </p:sp>
      <p:sp>
        <p:nvSpPr>
          <p:cNvPr id="3" name="Footer Placeholder 2"/>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4" name="Slide Number Placeholder 3"/>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6" name="Picture 5">
            <a:extLst>
              <a:ext uri="{FF2B5EF4-FFF2-40B4-BE49-F238E27FC236}">
                <a16:creationId xmlns:a16="http://schemas.microsoft.com/office/drawing/2014/main" id="{171D8278-5719-41B5-BA0B-62F901BD5A8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20400" y="6400800"/>
            <a:ext cx="704426" cy="182880"/>
          </a:xfrm>
          <a:prstGeom prst="rect">
            <a:avLst/>
          </a:prstGeom>
        </p:spPr>
      </p:pic>
    </p:spTree>
    <p:extLst>
      <p:ext uri="{BB962C8B-B14F-4D97-AF65-F5344CB8AC3E}">
        <p14:creationId xmlns:p14="http://schemas.microsoft.com/office/powerpoint/2010/main" val="3628862859"/>
      </p:ext>
    </p:extLst>
  </p:cSld>
  <p:clrMapOvr>
    <a:overrideClrMapping bg1="dk1" tx1="lt1" bg2="dk2" tx2="lt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E45A1E"/>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Segoe UI" panose="020B0502040204020203" pitchFamily="34" charset="0"/>
              </a:defRPr>
            </a:lvl1pPr>
          </a:lstStyle>
          <a:p>
            <a:fld id="{AA0AE9D5-5FC3-4DD7-82B8-313061E63547}" type="datetime1">
              <a:rPr lang="en-US" smtClean="0"/>
              <a:t>4/2/2025</a:t>
            </a:fld>
            <a:endParaRPr lang="en-US"/>
          </a:p>
        </p:txBody>
      </p:sp>
      <p:sp>
        <p:nvSpPr>
          <p:cNvPr id="3" name="Footer Placeholder 2"/>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4" name="Slide Number Placeholder 3"/>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7" name="Picture 6">
            <a:extLst>
              <a:ext uri="{FF2B5EF4-FFF2-40B4-BE49-F238E27FC236}">
                <a16:creationId xmlns:a16="http://schemas.microsoft.com/office/drawing/2014/main" id="{2DDC3FBF-8EF6-411E-AA4F-268641FD25D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20400" y="6400800"/>
            <a:ext cx="704426" cy="182880"/>
          </a:xfrm>
          <a:prstGeom prst="rect">
            <a:avLst/>
          </a:prstGeom>
        </p:spPr>
      </p:pic>
    </p:spTree>
    <p:extLst>
      <p:ext uri="{BB962C8B-B14F-4D97-AF65-F5344CB8AC3E}">
        <p14:creationId xmlns:p14="http://schemas.microsoft.com/office/powerpoint/2010/main" val="260314781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333333"/>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Segoe UI" panose="020B0502040204020203" pitchFamily="34" charset="0"/>
              </a:defRPr>
            </a:lvl1pPr>
          </a:lstStyle>
          <a:p>
            <a:fld id="{1F88590A-6389-49AB-9E61-155F8C54AE07}" type="datetime1">
              <a:rPr lang="en-US" smtClean="0"/>
              <a:t>4/2/2025</a:t>
            </a:fld>
            <a:endParaRPr lang="en-US"/>
          </a:p>
        </p:txBody>
      </p:sp>
      <p:sp>
        <p:nvSpPr>
          <p:cNvPr id="3" name="Footer Placeholder 2"/>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4" name="Slide Number Placeholder 3"/>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6" name="Picture 5">
            <a:extLst>
              <a:ext uri="{FF2B5EF4-FFF2-40B4-BE49-F238E27FC236}">
                <a16:creationId xmlns:a16="http://schemas.microsoft.com/office/drawing/2014/main" id="{5982C415-13F0-4D24-97F3-4AB707C0984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20400" y="6400800"/>
            <a:ext cx="704426" cy="182880"/>
          </a:xfrm>
          <a:prstGeom prst="rect">
            <a:avLst/>
          </a:prstGeom>
        </p:spPr>
      </p:pic>
    </p:spTree>
    <p:extLst>
      <p:ext uri="{BB962C8B-B14F-4D97-AF65-F5344CB8AC3E}">
        <p14:creationId xmlns:p14="http://schemas.microsoft.com/office/powerpoint/2010/main" val="268277273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470" y="457615"/>
            <a:ext cx="3932568" cy="1600096"/>
          </a:xfrm>
        </p:spPr>
        <p:txBody>
          <a:bodyPr anchor="b"/>
          <a:lstStyle>
            <a:lvl1pPr>
              <a:defRPr sz="3137"/>
            </a:lvl1pPr>
          </a:lstStyle>
          <a:p>
            <a:r>
              <a:rPr lang="en-US"/>
              <a:t>Click to edit Master title style</a:t>
            </a:r>
          </a:p>
        </p:txBody>
      </p:sp>
      <p:sp>
        <p:nvSpPr>
          <p:cNvPr id="3" name="Picture Placeholder 2"/>
          <p:cNvSpPr>
            <a:spLocks noGrp="1"/>
          </p:cNvSpPr>
          <p:nvPr>
            <p:ph type="pic" idx="1"/>
          </p:nvPr>
        </p:nvSpPr>
        <p:spPr>
          <a:xfrm>
            <a:off x="5183937" y="986833"/>
            <a:ext cx="6171746" cy="4873445"/>
          </a:xfrm>
        </p:spPr>
        <p:txBody>
          <a:bodyPr/>
          <a:lstStyle>
            <a:lvl1pPr marL="0" indent="0">
              <a:buNone/>
              <a:defRPr sz="3137">
                <a:latin typeface="Segoe UI" panose="020B0502040204020203" pitchFamily="34" charset="0"/>
              </a:defRPr>
            </a:lvl1pPr>
            <a:lvl2pPr marL="448267" indent="0">
              <a:buNone/>
              <a:defRPr sz="2745"/>
            </a:lvl2pPr>
            <a:lvl3pPr marL="896533" indent="0">
              <a:buNone/>
              <a:defRPr sz="2353"/>
            </a:lvl3pPr>
            <a:lvl4pPr marL="1344800" indent="0">
              <a:buNone/>
              <a:defRPr sz="1961"/>
            </a:lvl4pPr>
            <a:lvl5pPr marL="1793067" indent="0">
              <a:buNone/>
              <a:defRPr sz="1961"/>
            </a:lvl5pPr>
            <a:lvl6pPr marL="2241334" indent="0">
              <a:buNone/>
              <a:defRPr sz="1961"/>
            </a:lvl6pPr>
            <a:lvl7pPr marL="2689600" indent="0">
              <a:buNone/>
              <a:defRPr sz="1961"/>
            </a:lvl7pPr>
            <a:lvl8pPr marL="3137867" indent="0">
              <a:buNone/>
              <a:defRPr sz="1961"/>
            </a:lvl8pPr>
            <a:lvl9pPr marL="3586133" indent="0">
              <a:buNone/>
              <a:defRPr sz="1961"/>
            </a:lvl9pPr>
          </a:lstStyle>
          <a:p>
            <a:r>
              <a:rPr lang="en-US"/>
              <a:t>Click icon to add picture</a:t>
            </a:r>
          </a:p>
        </p:txBody>
      </p:sp>
      <p:sp>
        <p:nvSpPr>
          <p:cNvPr id="4" name="Text Placeholder 3"/>
          <p:cNvSpPr>
            <a:spLocks noGrp="1"/>
          </p:cNvSpPr>
          <p:nvPr>
            <p:ph type="body" sz="half" idx="2"/>
          </p:nvPr>
        </p:nvSpPr>
        <p:spPr>
          <a:xfrm>
            <a:off x="840470" y="2057712"/>
            <a:ext cx="3932568" cy="3811903"/>
          </a:xfrm>
        </p:spPr>
        <p:txBody>
          <a:bodyPr/>
          <a:lstStyle>
            <a:lvl1pPr marL="0" indent="0">
              <a:buNone/>
              <a:defRPr sz="1569">
                <a:latin typeface="Segoe UI" panose="020B0502040204020203" pitchFamily="34" charset="0"/>
              </a:defRPr>
            </a:lvl1pPr>
            <a:lvl2pPr marL="448267" indent="0">
              <a:buNone/>
              <a:defRPr sz="1372"/>
            </a:lvl2pPr>
            <a:lvl3pPr marL="896533" indent="0">
              <a:buNone/>
              <a:defRPr sz="1177"/>
            </a:lvl3pPr>
            <a:lvl4pPr marL="1344800" indent="0">
              <a:buNone/>
              <a:defRPr sz="981"/>
            </a:lvl4pPr>
            <a:lvl5pPr marL="1793067" indent="0">
              <a:buNone/>
              <a:defRPr sz="981"/>
            </a:lvl5pPr>
            <a:lvl6pPr marL="2241334" indent="0">
              <a:buNone/>
              <a:defRPr sz="981"/>
            </a:lvl6pPr>
            <a:lvl7pPr marL="2689600" indent="0">
              <a:buNone/>
              <a:defRPr sz="981"/>
            </a:lvl7pPr>
            <a:lvl8pPr marL="3137867" indent="0">
              <a:buNone/>
              <a:defRPr sz="981"/>
            </a:lvl8pPr>
            <a:lvl9pPr marL="3586133" indent="0">
              <a:buNone/>
              <a:defRPr sz="981"/>
            </a:lvl9pPr>
          </a:lstStyle>
          <a:p>
            <a:pPr lvl="0"/>
            <a:r>
              <a:rPr lang="en-US"/>
              <a:t>Edit Master text styles</a:t>
            </a:r>
          </a:p>
        </p:txBody>
      </p:sp>
      <p:sp>
        <p:nvSpPr>
          <p:cNvPr id="5" name="Date Placeholder 4"/>
          <p:cNvSpPr>
            <a:spLocks noGrp="1"/>
          </p:cNvSpPr>
          <p:nvPr>
            <p:ph type="dt" sz="half" idx="10"/>
          </p:nvPr>
        </p:nvSpPr>
        <p:spPr/>
        <p:txBody>
          <a:bodyPr/>
          <a:lstStyle>
            <a:lvl1pPr>
              <a:defRPr>
                <a:latin typeface="Segoe UI" panose="020B0502040204020203" pitchFamily="34" charset="0"/>
              </a:defRPr>
            </a:lvl1pPr>
          </a:lstStyle>
          <a:p>
            <a:fld id="{AC91BD64-BD81-4E32-BB0C-F5B7AB495386}" type="datetime1">
              <a:rPr lang="en-US" smtClean="0"/>
              <a:t>4/2/2025</a:t>
            </a:fld>
            <a:endParaRPr lang="en-US"/>
          </a:p>
        </p:txBody>
      </p:sp>
      <p:sp>
        <p:nvSpPr>
          <p:cNvPr id="6" name="Footer Placeholder 5"/>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7" name="Slide Number Placeholder 6"/>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spTree>
    <p:extLst>
      <p:ext uri="{BB962C8B-B14F-4D97-AF65-F5344CB8AC3E}">
        <p14:creationId xmlns:p14="http://schemas.microsoft.com/office/powerpoint/2010/main" val="42187923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Basic">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81000" y="1432830"/>
            <a:ext cx="11430000" cy="4350456"/>
          </a:xfrm>
        </p:spPr>
        <p:txBody>
          <a:bodyPr vert="horz" lIns="91440" tIns="91440" rIns="91440" bIns="91440" rtlCol="0">
            <a:noAutofit/>
          </a:bodyPr>
          <a:lstStyle>
            <a:lvl1pPr>
              <a:defRPr lang="en-US" dirty="0" smtClean="0">
                <a:latin typeface="Segoe UI" panose="020B0502040204020203" pitchFamily="34" charset="0"/>
              </a:defRPr>
            </a:lvl1pPr>
            <a:lvl2pPr>
              <a:defRPr lang="en-US" dirty="0" smtClean="0">
                <a:latin typeface="Segoe UI" panose="020B0502040204020203" pitchFamily="34" charset="0"/>
              </a:defRPr>
            </a:lvl2pPr>
            <a:lvl3pPr>
              <a:defRPr lang="en-US" dirty="0" smtClean="0">
                <a:latin typeface="Segoe UI" panose="020B0502040204020203" pitchFamily="34" charset="0"/>
              </a:defRPr>
            </a:lvl3pPr>
            <a:lvl4pPr>
              <a:defRPr lang="en-US" dirty="0" smtClean="0">
                <a:latin typeface="Segoe UI" panose="020B0502040204020203" pitchFamily="34" charset="0"/>
              </a:defRPr>
            </a:lvl4pPr>
            <a:lvl5pPr>
              <a:defRPr lang="en-US" dirty="0">
                <a:latin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3"/>
          <p:cNvSpPr>
            <a:spLocks noGrp="1"/>
          </p:cNvSpPr>
          <p:nvPr>
            <p:ph type="body" sz="quarter" idx="16"/>
          </p:nvPr>
        </p:nvSpPr>
        <p:spPr>
          <a:xfrm>
            <a:off x="381000" y="1021080"/>
            <a:ext cx="11487856" cy="228535"/>
          </a:xfrm>
        </p:spPr>
        <p:txBody>
          <a:bodyPr lIns="9144" tIns="0" rIns="0" bIns="0">
            <a:spAutoFit/>
          </a:bodyPr>
          <a:lstStyle>
            <a:lvl1pPr marL="0" indent="0">
              <a:buNone/>
              <a:defRPr sz="1650" spc="-14" baseline="0">
                <a:solidFill>
                  <a:schemeClr val="accent2"/>
                </a:solidFill>
                <a:latin typeface="Segoe UI" panose="020B0502040204020203" pitchFamily="34" charset="0"/>
              </a:defRPr>
            </a:lvl1pPr>
          </a:lstStyle>
          <a:p>
            <a:pPr lvl="0"/>
            <a:r>
              <a:rPr lang="en-US"/>
              <a:t>Click to edit Master text styles</a:t>
            </a:r>
          </a:p>
        </p:txBody>
      </p:sp>
      <p:sp>
        <p:nvSpPr>
          <p:cNvPr id="4" name="Title 3"/>
          <p:cNvSpPr>
            <a:spLocks noGrp="1"/>
          </p:cNvSpPr>
          <p:nvPr>
            <p:ph type="title"/>
          </p:nvPr>
        </p:nvSpPr>
        <p:spPr/>
        <p:txBody>
          <a:bodyPr/>
          <a:lstStyle/>
          <a:p>
            <a:r>
              <a:rPr lang="en-US"/>
              <a:t>Click to edit Master title style</a:t>
            </a:r>
          </a:p>
        </p:txBody>
      </p:sp>
      <p:sp>
        <p:nvSpPr>
          <p:cNvPr id="19" name="Footer Placeholder 3"/>
          <p:cNvSpPr>
            <a:spLocks noGrp="1"/>
          </p:cNvSpPr>
          <p:nvPr>
            <p:ph type="ftr" sz="quarter" idx="3"/>
          </p:nvPr>
        </p:nvSpPr>
        <p:spPr>
          <a:xfrm>
            <a:off x="333816" y="6270900"/>
            <a:ext cx="10739714" cy="428383"/>
          </a:xfrm>
          <a:prstGeom prst="rect">
            <a:avLst/>
          </a:prstGeom>
        </p:spPr>
        <p:txBody>
          <a:bodyPr vert="horz" lIns="91440" tIns="45720" rIns="91440" bIns="45720" rtlCol="0" anchor="ctr"/>
          <a:lstStyle>
            <a:lvl1pPr algn="l">
              <a:defRPr sz="687">
                <a:solidFill>
                  <a:schemeClr val="tx1">
                    <a:tint val="75000"/>
                  </a:schemeClr>
                </a:solidFill>
                <a:latin typeface="Segoe UI" panose="020B0502040204020203" pitchFamily="34" charset="0"/>
              </a:defRPr>
            </a:lvl1pPr>
          </a:lstStyle>
          <a:p>
            <a:endParaRPr lang="en-US"/>
          </a:p>
        </p:txBody>
      </p:sp>
    </p:spTree>
    <p:extLst>
      <p:ext uri="{BB962C8B-B14F-4D97-AF65-F5344CB8AC3E}">
        <p14:creationId xmlns:p14="http://schemas.microsoft.com/office/powerpoint/2010/main" val="3222545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3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446617" y="229150"/>
            <a:ext cx="11298766" cy="461601"/>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828800" y="3840480"/>
            <a:ext cx="8534400" cy="27154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60FA0F64-9ADC-4CCE-BBEA-01461266CD79}" type="datetime1">
              <a:rPr lang="en-US" smtClean="0"/>
              <a:t>4/2/2025</a:t>
            </a:fld>
            <a:endParaRPr lang="en-US"/>
          </a:p>
        </p:txBody>
      </p:sp>
      <p:sp>
        <p:nvSpPr>
          <p:cNvPr id="6" name="Holder 6"/>
          <p:cNvSpPr>
            <a:spLocks noGrp="1"/>
          </p:cNvSpPr>
          <p:nvPr>
            <p:ph type="sldNum" sz="quarter" idx="7"/>
          </p:nvPr>
        </p:nvSpPr>
        <p:spPr/>
        <p:txBody>
          <a:bodyPr lIns="0" tIns="0" rIns="0" bIns="0"/>
          <a:lstStyle>
            <a:lvl1pPr>
              <a:defRPr sz="1167" b="0" i="0">
                <a:solidFill>
                  <a:srgbClr val="888888"/>
                </a:solidFill>
                <a:latin typeface="Segoe UI"/>
                <a:cs typeface="Segoe UI"/>
              </a:defRPr>
            </a:lvl1pPr>
          </a:lstStyle>
          <a:p>
            <a:pPr marL="31749">
              <a:spcBef>
                <a:spcPts val="187"/>
              </a:spcBef>
            </a:pPr>
            <a:fld id="{81D60167-4931-47E6-BA6A-407CBD079E47}" type="slidenum">
              <a:rPr lang="en-US" spc="4" smtClean="0"/>
              <a:pPr marL="31749">
                <a:spcBef>
                  <a:spcPts val="187"/>
                </a:spcBef>
              </a:pPr>
              <a:t>‹#›</a:t>
            </a:fld>
            <a:endParaRPr lang="en-US" spc="4"/>
          </a:p>
        </p:txBody>
      </p:sp>
    </p:spTree>
    <p:extLst>
      <p:ext uri="{BB962C8B-B14F-4D97-AF65-F5344CB8AC3E}">
        <p14:creationId xmlns:p14="http://schemas.microsoft.com/office/powerpoint/2010/main" val="8905395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4_Section Header">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AC98557-C9EF-46C0-ACD8-4FD23549268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10000"/>
          <a:stretch/>
        </p:blipFill>
        <p:spPr>
          <a:xfrm>
            <a:off x="0" y="0"/>
            <a:ext cx="12192000" cy="6858000"/>
          </a:xfrm>
          <a:prstGeom prst="rect">
            <a:avLst/>
          </a:prstGeom>
        </p:spPr>
      </p:pic>
      <p:sp>
        <p:nvSpPr>
          <p:cNvPr id="9" name="Rectangle 8">
            <a:extLst>
              <a:ext uri="{FF2B5EF4-FFF2-40B4-BE49-F238E27FC236}">
                <a16:creationId xmlns:a16="http://schemas.microsoft.com/office/drawing/2014/main" id="{1FAE75BB-1AD1-46D5-8E07-38E7D1FB92CC}"/>
              </a:ext>
            </a:extLst>
          </p:cNvPr>
          <p:cNvSpPr/>
          <p:nvPr userDrawn="1"/>
        </p:nvSpPr>
        <p:spPr>
          <a:xfrm>
            <a:off x="0" y="0"/>
            <a:ext cx="12192000" cy="6858000"/>
          </a:xfrm>
          <a:prstGeom prst="rect">
            <a:avLst/>
          </a:prstGeom>
          <a:solidFill>
            <a:srgbClr val="004E5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Segoe UI" panose="020B0502040204020203" pitchFamily="34" charset="0"/>
              </a:rPr>
              <a:t>		</a:t>
            </a:r>
          </a:p>
        </p:txBody>
      </p:sp>
      <p:sp>
        <p:nvSpPr>
          <p:cNvPr id="3" name="Text Placeholder 2"/>
          <p:cNvSpPr>
            <a:spLocks noGrp="1"/>
          </p:cNvSpPr>
          <p:nvPr>
            <p:ph type="body" idx="1"/>
          </p:nvPr>
        </p:nvSpPr>
        <p:spPr>
          <a:xfrm>
            <a:off x="832171" y="4590160"/>
            <a:ext cx="10515210" cy="1498923"/>
          </a:xfrm>
        </p:spPr>
        <p:txBody>
          <a:bodyPr/>
          <a:lstStyle>
            <a:lvl1pPr marL="0" indent="0">
              <a:buNone/>
              <a:defRPr sz="2353">
                <a:solidFill>
                  <a:schemeClr val="bg1"/>
                </a:solidFill>
                <a:latin typeface="Segoe UI" panose="020B0502040204020203" pitchFamily="34" charset="0"/>
              </a:defRPr>
            </a:lvl1pPr>
            <a:lvl2pPr marL="448267" indent="0">
              <a:buNone/>
              <a:defRPr sz="1961">
                <a:solidFill>
                  <a:schemeClr val="tx1">
                    <a:tint val="75000"/>
                  </a:schemeClr>
                </a:solidFill>
              </a:defRPr>
            </a:lvl2pPr>
            <a:lvl3pPr marL="896533" indent="0">
              <a:buNone/>
              <a:defRPr sz="1765">
                <a:solidFill>
                  <a:schemeClr val="tx1">
                    <a:tint val="75000"/>
                  </a:schemeClr>
                </a:solidFill>
              </a:defRPr>
            </a:lvl3pPr>
            <a:lvl4pPr marL="1344800" indent="0">
              <a:buNone/>
              <a:defRPr sz="1569">
                <a:solidFill>
                  <a:schemeClr val="tx1">
                    <a:tint val="75000"/>
                  </a:schemeClr>
                </a:solidFill>
              </a:defRPr>
            </a:lvl4pPr>
            <a:lvl5pPr marL="1793067" indent="0">
              <a:buNone/>
              <a:defRPr sz="1569">
                <a:solidFill>
                  <a:schemeClr val="tx1">
                    <a:tint val="75000"/>
                  </a:schemeClr>
                </a:solidFill>
              </a:defRPr>
            </a:lvl5pPr>
            <a:lvl6pPr marL="2241334" indent="0">
              <a:buNone/>
              <a:defRPr sz="1569">
                <a:solidFill>
                  <a:schemeClr val="tx1">
                    <a:tint val="75000"/>
                  </a:schemeClr>
                </a:solidFill>
              </a:defRPr>
            </a:lvl6pPr>
            <a:lvl7pPr marL="2689600" indent="0">
              <a:buNone/>
              <a:defRPr sz="1569">
                <a:solidFill>
                  <a:schemeClr val="tx1">
                    <a:tint val="75000"/>
                  </a:schemeClr>
                </a:solidFill>
              </a:defRPr>
            </a:lvl7pPr>
            <a:lvl8pPr marL="3137867" indent="0">
              <a:buNone/>
              <a:defRPr sz="1569">
                <a:solidFill>
                  <a:schemeClr val="tx1">
                    <a:tint val="75000"/>
                  </a:schemeClr>
                </a:solidFill>
              </a:defRPr>
            </a:lvl8pPr>
            <a:lvl9pPr marL="3586133" indent="0">
              <a:buNone/>
              <a:defRPr sz="1569">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80BD6FB9-BDC2-48EC-9A5C-15268BBA01F3}"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sp>
        <p:nvSpPr>
          <p:cNvPr id="2" name="Title 1"/>
          <p:cNvSpPr>
            <a:spLocks noGrp="1"/>
          </p:cNvSpPr>
          <p:nvPr>
            <p:ph type="title"/>
          </p:nvPr>
        </p:nvSpPr>
        <p:spPr>
          <a:xfrm>
            <a:off x="832170" y="2331035"/>
            <a:ext cx="11205363" cy="896552"/>
          </a:xfrm>
        </p:spPr>
        <p:txBody>
          <a:bodyPr anchor="t" anchorCtr="0">
            <a:noAutofit/>
          </a:bodyPr>
          <a:lstStyle>
            <a:lvl1pPr algn="l">
              <a:defRPr sz="5295">
                <a:solidFill>
                  <a:schemeClr val="bg1"/>
                </a:solidFill>
                <a:latin typeface="+mj-lt"/>
                <a:cs typeface="Segoe UI Semilight" panose="020B0402040204020203" pitchFamily="34" charset="0"/>
              </a:defRPr>
            </a:lvl1pPr>
          </a:lstStyle>
          <a:p>
            <a:r>
              <a:rPr lang="en-US"/>
              <a:t>Click to edit Master title style</a:t>
            </a:r>
          </a:p>
        </p:txBody>
      </p:sp>
      <p:pic>
        <p:nvPicPr>
          <p:cNvPr id="11" name="Picture 10">
            <a:extLst>
              <a:ext uri="{FF2B5EF4-FFF2-40B4-BE49-F238E27FC236}">
                <a16:creationId xmlns:a16="http://schemas.microsoft.com/office/drawing/2014/main" id="{DAC7F00A-F86F-4137-BF70-C36BF607941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20400" y="6400800"/>
            <a:ext cx="704426" cy="182880"/>
          </a:xfrm>
          <a:prstGeom prst="rect">
            <a:avLst/>
          </a:prstGeom>
        </p:spPr>
      </p:pic>
    </p:spTree>
    <p:extLst>
      <p:ext uri="{BB962C8B-B14F-4D97-AF65-F5344CB8AC3E}">
        <p14:creationId xmlns:p14="http://schemas.microsoft.com/office/powerpoint/2010/main" val="42212871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B7FDDA0-9A72-4EF9-A2D2-0E17F0F1CF8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10000"/>
          <a:stretch/>
        </p:blipFill>
        <p:spPr>
          <a:xfrm>
            <a:off x="0" y="0"/>
            <a:ext cx="12192000" cy="6858000"/>
          </a:xfrm>
          <a:prstGeom prst="rect">
            <a:avLst/>
          </a:prstGeom>
        </p:spPr>
      </p:pic>
      <p:sp>
        <p:nvSpPr>
          <p:cNvPr id="9" name="Rectangle 8">
            <a:extLst>
              <a:ext uri="{FF2B5EF4-FFF2-40B4-BE49-F238E27FC236}">
                <a16:creationId xmlns:a16="http://schemas.microsoft.com/office/drawing/2014/main" id="{BE89F687-D33C-4157-BC5C-7A3EB7EF9B39}"/>
              </a:ext>
            </a:extLst>
          </p:cNvPr>
          <p:cNvSpPr/>
          <p:nvPr userDrawn="1"/>
        </p:nvSpPr>
        <p:spPr>
          <a:xfrm>
            <a:off x="0" y="0"/>
            <a:ext cx="12192000" cy="6858000"/>
          </a:xfrm>
          <a:prstGeom prst="rect">
            <a:avLst/>
          </a:prstGeom>
          <a:solidFill>
            <a:srgbClr val="004E5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Segoe UI" panose="020B0502040204020203" pitchFamily="34" charset="0"/>
              </a:rPr>
              <a:t>		</a:t>
            </a:r>
          </a:p>
        </p:txBody>
      </p:sp>
      <p:sp>
        <p:nvSpPr>
          <p:cNvPr id="2" name="Title 1"/>
          <p:cNvSpPr>
            <a:spLocks noGrp="1"/>
          </p:cNvSpPr>
          <p:nvPr>
            <p:ph type="title"/>
          </p:nvPr>
        </p:nvSpPr>
        <p:spPr>
          <a:xfrm>
            <a:off x="266700" y="266700"/>
            <a:ext cx="10515211" cy="457200"/>
          </a:xfrm>
        </p:spPr>
        <p:txBody>
          <a:bodyPr/>
          <a:lstStyle>
            <a:lvl1pPr>
              <a:defRPr>
                <a:solidFill>
                  <a:schemeClr val="bg1"/>
                </a:solidFill>
                <a:latin typeface="Segoe UI" panose="020B0502040204020203" pitchFamily="34" charset="0"/>
              </a:defRPr>
            </a:lvl1pPr>
          </a:lstStyle>
          <a:p>
            <a:r>
              <a:rPr lang="en-US"/>
              <a:t>Click to edit Master title style</a:t>
            </a:r>
          </a:p>
        </p:txBody>
      </p:sp>
      <p:sp>
        <p:nvSpPr>
          <p:cNvPr id="3" name="Content Placeholder 2"/>
          <p:cNvSpPr>
            <a:spLocks noGrp="1"/>
          </p:cNvSpPr>
          <p:nvPr>
            <p:ph idx="1"/>
          </p:nvPr>
        </p:nvSpPr>
        <p:spPr>
          <a:xfrm>
            <a:off x="266700" y="1143000"/>
            <a:ext cx="10515211" cy="4350456"/>
          </a:xfrm>
        </p:spPr>
        <p:txBody>
          <a:bodyPr/>
          <a:lstStyle>
            <a:lvl1pPr>
              <a:defRPr>
                <a:solidFill>
                  <a:schemeClr val="bg1"/>
                </a:solidFill>
                <a:latin typeface="Segoe UI" panose="020B0502040204020203" pitchFamily="34" charset="0"/>
              </a:defRPr>
            </a:lvl1pPr>
            <a:lvl2pPr>
              <a:defRPr>
                <a:solidFill>
                  <a:schemeClr val="bg1"/>
                </a:solidFill>
                <a:latin typeface="Segoe UI" panose="020B0502040204020203" pitchFamily="34" charset="0"/>
              </a:defRPr>
            </a:lvl2pPr>
            <a:lvl3pPr>
              <a:defRPr>
                <a:solidFill>
                  <a:schemeClr val="bg1"/>
                </a:solidFill>
                <a:latin typeface="Segoe UI" panose="020B0502040204020203" pitchFamily="34" charset="0"/>
              </a:defRPr>
            </a:lvl3pPr>
            <a:lvl4pPr>
              <a:defRPr>
                <a:solidFill>
                  <a:schemeClr val="bg1"/>
                </a:solidFill>
                <a:latin typeface="Segoe UI" panose="020B0502040204020203" pitchFamily="34" charset="0"/>
              </a:defRPr>
            </a:lvl4pPr>
            <a:lvl5pPr>
              <a:defRPr>
                <a:solidFill>
                  <a:schemeClr val="bg1"/>
                </a:solidFill>
                <a:latin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3F897323-C470-4BD8-B23A-0308299C6765}"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10" name="Picture 9">
            <a:extLst>
              <a:ext uri="{FF2B5EF4-FFF2-40B4-BE49-F238E27FC236}">
                <a16:creationId xmlns:a16="http://schemas.microsoft.com/office/drawing/2014/main" id="{20937B85-B95A-4743-A758-7FD5A4CDD66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20400" y="6400800"/>
            <a:ext cx="704426" cy="182880"/>
          </a:xfrm>
          <a:prstGeom prst="rect">
            <a:avLst/>
          </a:prstGeom>
        </p:spPr>
      </p:pic>
    </p:spTree>
    <p:extLst>
      <p:ext uri="{BB962C8B-B14F-4D97-AF65-F5344CB8AC3E}">
        <p14:creationId xmlns:p14="http://schemas.microsoft.com/office/powerpoint/2010/main" val="204817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5_Section Header">
    <p:spTree>
      <p:nvGrpSpPr>
        <p:cNvPr id="1" name=""/>
        <p:cNvGrpSpPr/>
        <p:nvPr/>
      </p:nvGrpSpPr>
      <p:grpSpPr>
        <a:xfrm>
          <a:off x="0" y="0"/>
          <a:ext cx="0" cy="0"/>
          <a:chOff x="0" y="0"/>
          <a:chExt cx="0" cy="0"/>
        </a:xfrm>
      </p:grpSpPr>
      <p:pic>
        <p:nvPicPr>
          <p:cNvPr id="10" name="Picture 2" descr="https://s-media-cache-ak0.pinimg.com/originals/56/3f/a2/563fa26398dc80e6c5b03695b4b05951.jpg">
            <a:extLst>
              <a:ext uri="{FF2B5EF4-FFF2-40B4-BE49-F238E27FC236}">
                <a16:creationId xmlns:a16="http://schemas.microsoft.com/office/drawing/2014/main" id="{2E825CFE-0636-45FA-8A13-E6196B14C820}"/>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143000"/>
            <a:ext cx="12192000" cy="9404125"/>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1FAE75BB-1AD1-46D5-8E07-38E7D1FB92CC}"/>
              </a:ext>
            </a:extLst>
          </p:cNvPr>
          <p:cNvSpPr/>
          <p:nvPr userDrawn="1"/>
        </p:nvSpPr>
        <p:spPr>
          <a:xfrm>
            <a:off x="0" y="0"/>
            <a:ext cx="12192000" cy="6858000"/>
          </a:xfrm>
          <a:prstGeom prst="rect">
            <a:avLst/>
          </a:prstGeom>
          <a:solidFill>
            <a:srgbClr val="004E5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Segoe UI" panose="020B0502040204020203" pitchFamily="34" charset="0"/>
              </a:rPr>
              <a:t>		</a:t>
            </a:r>
          </a:p>
        </p:txBody>
      </p:sp>
      <p:sp>
        <p:nvSpPr>
          <p:cNvPr id="3" name="Text Placeholder 2"/>
          <p:cNvSpPr>
            <a:spLocks noGrp="1"/>
          </p:cNvSpPr>
          <p:nvPr>
            <p:ph type="body" idx="1"/>
          </p:nvPr>
        </p:nvSpPr>
        <p:spPr>
          <a:xfrm>
            <a:off x="832171" y="4590160"/>
            <a:ext cx="10515210" cy="1498923"/>
          </a:xfrm>
        </p:spPr>
        <p:txBody>
          <a:bodyPr/>
          <a:lstStyle>
            <a:lvl1pPr marL="0" indent="0">
              <a:buNone/>
              <a:defRPr sz="2353">
                <a:solidFill>
                  <a:schemeClr val="bg1"/>
                </a:solidFill>
                <a:latin typeface="Segoe UI" panose="020B0502040204020203" pitchFamily="34" charset="0"/>
              </a:defRPr>
            </a:lvl1pPr>
            <a:lvl2pPr marL="448267" indent="0">
              <a:buNone/>
              <a:defRPr sz="1961">
                <a:solidFill>
                  <a:schemeClr val="tx1">
                    <a:tint val="75000"/>
                  </a:schemeClr>
                </a:solidFill>
              </a:defRPr>
            </a:lvl2pPr>
            <a:lvl3pPr marL="896533" indent="0">
              <a:buNone/>
              <a:defRPr sz="1765">
                <a:solidFill>
                  <a:schemeClr val="tx1">
                    <a:tint val="75000"/>
                  </a:schemeClr>
                </a:solidFill>
              </a:defRPr>
            </a:lvl3pPr>
            <a:lvl4pPr marL="1344800" indent="0">
              <a:buNone/>
              <a:defRPr sz="1569">
                <a:solidFill>
                  <a:schemeClr val="tx1">
                    <a:tint val="75000"/>
                  </a:schemeClr>
                </a:solidFill>
              </a:defRPr>
            </a:lvl4pPr>
            <a:lvl5pPr marL="1793067" indent="0">
              <a:buNone/>
              <a:defRPr sz="1569">
                <a:solidFill>
                  <a:schemeClr val="tx1">
                    <a:tint val="75000"/>
                  </a:schemeClr>
                </a:solidFill>
              </a:defRPr>
            </a:lvl5pPr>
            <a:lvl6pPr marL="2241334" indent="0">
              <a:buNone/>
              <a:defRPr sz="1569">
                <a:solidFill>
                  <a:schemeClr val="tx1">
                    <a:tint val="75000"/>
                  </a:schemeClr>
                </a:solidFill>
              </a:defRPr>
            </a:lvl6pPr>
            <a:lvl7pPr marL="2689600" indent="0">
              <a:buNone/>
              <a:defRPr sz="1569">
                <a:solidFill>
                  <a:schemeClr val="tx1">
                    <a:tint val="75000"/>
                  </a:schemeClr>
                </a:solidFill>
              </a:defRPr>
            </a:lvl7pPr>
            <a:lvl8pPr marL="3137867" indent="0">
              <a:buNone/>
              <a:defRPr sz="1569">
                <a:solidFill>
                  <a:schemeClr val="tx1">
                    <a:tint val="75000"/>
                  </a:schemeClr>
                </a:solidFill>
              </a:defRPr>
            </a:lvl8pPr>
            <a:lvl9pPr marL="3586133" indent="0">
              <a:buNone/>
              <a:defRPr sz="1569">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897272DA-5B5D-4119-8041-469FE8BFCA4E}"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sp>
        <p:nvSpPr>
          <p:cNvPr id="2" name="Title 1"/>
          <p:cNvSpPr>
            <a:spLocks noGrp="1"/>
          </p:cNvSpPr>
          <p:nvPr>
            <p:ph type="title"/>
          </p:nvPr>
        </p:nvSpPr>
        <p:spPr>
          <a:xfrm>
            <a:off x="832170" y="2331035"/>
            <a:ext cx="11205363" cy="896552"/>
          </a:xfrm>
        </p:spPr>
        <p:txBody>
          <a:bodyPr anchor="t" anchorCtr="0">
            <a:noAutofit/>
          </a:bodyPr>
          <a:lstStyle>
            <a:lvl1pPr algn="l">
              <a:defRPr sz="5295">
                <a:solidFill>
                  <a:schemeClr val="bg1"/>
                </a:solidFill>
                <a:latin typeface="+mj-lt"/>
                <a:cs typeface="Segoe UI Semilight" panose="020B0402040204020203" pitchFamily="34" charset="0"/>
              </a:defRPr>
            </a:lvl1pPr>
          </a:lstStyle>
          <a:p>
            <a:r>
              <a:rPr lang="en-US"/>
              <a:t>Click to edit Master title style</a:t>
            </a:r>
          </a:p>
        </p:txBody>
      </p:sp>
      <p:pic>
        <p:nvPicPr>
          <p:cNvPr id="11" name="Picture 10">
            <a:extLst>
              <a:ext uri="{FF2B5EF4-FFF2-40B4-BE49-F238E27FC236}">
                <a16:creationId xmlns:a16="http://schemas.microsoft.com/office/drawing/2014/main" id="{F4AEF935-9427-4AC1-8E61-AE96D9F3487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20400" y="6400800"/>
            <a:ext cx="704426" cy="182880"/>
          </a:xfrm>
          <a:prstGeom prst="rect">
            <a:avLst/>
          </a:prstGeom>
        </p:spPr>
      </p:pic>
    </p:spTree>
    <p:extLst>
      <p:ext uri="{BB962C8B-B14F-4D97-AF65-F5344CB8AC3E}">
        <p14:creationId xmlns:p14="http://schemas.microsoft.com/office/powerpoint/2010/main" val="1745555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2_Section Header">
    <p:bg>
      <p:bgPr>
        <a:solidFill>
          <a:srgbClr val="0096A9"/>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198E95B-5C91-4D5C-A2D1-6735F6079072}"/>
              </a:ext>
            </a:extLst>
          </p:cNvPr>
          <p:cNvPicPr>
            <a:picLocks noChangeAspect="1"/>
          </p:cNvPicPr>
          <p:nvPr userDrawn="1"/>
        </p:nvPicPr>
        <p:blipFill rotWithShape="1">
          <a:blip r:embed="rId2"/>
          <a:srcRect t="20949" b="7428"/>
          <a:stretch/>
        </p:blipFill>
        <p:spPr>
          <a:xfrm>
            <a:off x="0" y="0"/>
            <a:ext cx="12192000" cy="6858000"/>
          </a:xfrm>
          <a:prstGeom prst="rect">
            <a:avLst/>
          </a:prstGeom>
        </p:spPr>
      </p:pic>
      <p:sp>
        <p:nvSpPr>
          <p:cNvPr id="9" name="Rectangle 8">
            <a:extLst>
              <a:ext uri="{FF2B5EF4-FFF2-40B4-BE49-F238E27FC236}">
                <a16:creationId xmlns:a16="http://schemas.microsoft.com/office/drawing/2014/main" id="{A369CD0C-8BF2-4E3E-8C85-09B075B0434B}"/>
              </a:ext>
            </a:extLst>
          </p:cNvPr>
          <p:cNvSpPr/>
          <p:nvPr userDrawn="1"/>
        </p:nvSpPr>
        <p:spPr>
          <a:xfrm>
            <a:off x="0" y="0"/>
            <a:ext cx="12192000" cy="6858000"/>
          </a:xfrm>
          <a:prstGeom prst="rect">
            <a:avLst/>
          </a:prstGeom>
          <a:solidFill>
            <a:srgbClr val="004E59">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Segoe UI" panose="020B0502040204020203" pitchFamily="34" charset="0"/>
              </a:rPr>
              <a:t>		</a:t>
            </a:r>
          </a:p>
        </p:txBody>
      </p:sp>
      <p:sp>
        <p:nvSpPr>
          <p:cNvPr id="3" name="Text Placeholder 2"/>
          <p:cNvSpPr>
            <a:spLocks noGrp="1"/>
          </p:cNvSpPr>
          <p:nvPr>
            <p:ph type="body" idx="1"/>
          </p:nvPr>
        </p:nvSpPr>
        <p:spPr>
          <a:xfrm>
            <a:off x="762000" y="4724400"/>
            <a:ext cx="10515210" cy="1524000"/>
          </a:xfrm>
        </p:spPr>
        <p:txBody>
          <a:bodyPr/>
          <a:lstStyle>
            <a:lvl1pPr marL="0" indent="0">
              <a:buNone/>
              <a:defRPr sz="2353">
                <a:solidFill>
                  <a:schemeClr val="bg1"/>
                </a:solidFill>
                <a:latin typeface="Segoe UI" panose="020B0502040204020203" pitchFamily="34" charset="0"/>
              </a:defRPr>
            </a:lvl1pPr>
            <a:lvl2pPr marL="448267" indent="0">
              <a:buNone/>
              <a:defRPr sz="1961">
                <a:solidFill>
                  <a:schemeClr val="tx1">
                    <a:tint val="75000"/>
                  </a:schemeClr>
                </a:solidFill>
              </a:defRPr>
            </a:lvl2pPr>
            <a:lvl3pPr marL="896533" indent="0">
              <a:buNone/>
              <a:defRPr sz="1765">
                <a:solidFill>
                  <a:schemeClr val="tx1">
                    <a:tint val="75000"/>
                  </a:schemeClr>
                </a:solidFill>
              </a:defRPr>
            </a:lvl3pPr>
            <a:lvl4pPr marL="1344800" indent="0">
              <a:buNone/>
              <a:defRPr sz="1569">
                <a:solidFill>
                  <a:schemeClr val="tx1">
                    <a:tint val="75000"/>
                  </a:schemeClr>
                </a:solidFill>
              </a:defRPr>
            </a:lvl4pPr>
            <a:lvl5pPr marL="1793067" indent="0">
              <a:buNone/>
              <a:defRPr sz="1569">
                <a:solidFill>
                  <a:schemeClr val="tx1">
                    <a:tint val="75000"/>
                  </a:schemeClr>
                </a:solidFill>
              </a:defRPr>
            </a:lvl5pPr>
            <a:lvl6pPr marL="2241334" indent="0">
              <a:buNone/>
              <a:defRPr sz="1569">
                <a:solidFill>
                  <a:schemeClr val="tx1">
                    <a:tint val="75000"/>
                  </a:schemeClr>
                </a:solidFill>
              </a:defRPr>
            </a:lvl6pPr>
            <a:lvl7pPr marL="2689600" indent="0">
              <a:buNone/>
              <a:defRPr sz="1569">
                <a:solidFill>
                  <a:schemeClr val="tx1">
                    <a:tint val="75000"/>
                  </a:schemeClr>
                </a:solidFill>
              </a:defRPr>
            </a:lvl7pPr>
            <a:lvl8pPr marL="3137867" indent="0">
              <a:buNone/>
              <a:defRPr sz="1569">
                <a:solidFill>
                  <a:schemeClr val="tx1">
                    <a:tint val="75000"/>
                  </a:schemeClr>
                </a:solidFill>
              </a:defRPr>
            </a:lvl8pPr>
            <a:lvl9pPr marL="3586133" indent="0">
              <a:buNone/>
              <a:defRPr sz="1569">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A714D30F-320E-44BA-9EFE-24149F54D77B}"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sp>
        <p:nvSpPr>
          <p:cNvPr id="2" name="Title 1"/>
          <p:cNvSpPr>
            <a:spLocks noGrp="1"/>
          </p:cNvSpPr>
          <p:nvPr>
            <p:ph type="title"/>
          </p:nvPr>
        </p:nvSpPr>
        <p:spPr>
          <a:xfrm>
            <a:off x="762000" y="3657600"/>
            <a:ext cx="10668000" cy="914400"/>
          </a:xfrm>
        </p:spPr>
        <p:txBody>
          <a:bodyPr tIns="91440" bIns="91440" anchor="t" anchorCtr="0">
            <a:noAutofit/>
          </a:bodyPr>
          <a:lstStyle>
            <a:lvl1pPr algn="l">
              <a:defRPr sz="5295">
                <a:solidFill>
                  <a:schemeClr val="bg1"/>
                </a:solidFill>
                <a:latin typeface="+mj-lt"/>
                <a:cs typeface="Segoe UI Semilight" panose="020B0402040204020203" pitchFamily="34" charset="0"/>
              </a:defRPr>
            </a:lvl1pPr>
          </a:lstStyle>
          <a:p>
            <a:r>
              <a:rPr lang="en-US"/>
              <a:t>Click to edit Master title style</a:t>
            </a:r>
          </a:p>
        </p:txBody>
      </p:sp>
      <p:pic>
        <p:nvPicPr>
          <p:cNvPr id="11" name="Picture 10">
            <a:extLst>
              <a:ext uri="{FF2B5EF4-FFF2-40B4-BE49-F238E27FC236}">
                <a16:creationId xmlns:a16="http://schemas.microsoft.com/office/drawing/2014/main" id="{6D36EFAE-173A-431F-8B79-18B410985F9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20400" y="6400800"/>
            <a:ext cx="704426" cy="182880"/>
          </a:xfrm>
          <a:prstGeom prst="rect">
            <a:avLst/>
          </a:prstGeom>
        </p:spPr>
      </p:pic>
    </p:spTree>
    <p:extLst>
      <p:ext uri="{BB962C8B-B14F-4D97-AF65-F5344CB8AC3E}">
        <p14:creationId xmlns:p14="http://schemas.microsoft.com/office/powerpoint/2010/main" val="4945789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p:cNvPicPr>
          <p:nvPr/>
        </p:nvPicPr>
        <p:blipFill rotWithShape="1">
          <a:blip r:embed="rId2">
            <a:extLst>
              <a:ext uri="{28A0092B-C50C-407E-A947-70E740481C1C}">
                <a14:useLocalDpi xmlns:a14="http://schemas.microsoft.com/office/drawing/2010/main" val="0"/>
              </a:ext>
            </a:extLst>
          </a:blip>
          <a:srcRect r="10573"/>
          <a:stretch/>
        </p:blipFill>
        <p:spPr>
          <a:xfrm>
            <a:off x="-2390669" y="-1"/>
            <a:ext cx="14582669" cy="6858000"/>
          </a:xfrm>
          <a:prstGeom prst="rect">
            <a:avLst/>
          </a:prstGeom>
        </p:spPr>
      </p:pic>
      <p:sp>
        <p:nvSpPr>
          <p:cNvPr id="3" name="Text Placeholder 2"/>
          <p:cNvSpPr>
            <a:spLocks noGrp="1"/>
          </p:cNvSpPr>
          <p:nvPr>
            <p:ph type="body" idx="1"/>
          </p:nvPr>
        </p:nvSpPr>
        <p:spPr>
          <a:xfrm>
            <a:off x="832171" y="4590160"/>
            <a:ext cx="10515210" cy="1498923"/>
          </a:xfrm>
        </p:spPr>
        <p:txBody>
          <a:bodyPr/>
          <a:lstStyle>
            <a:lvl1pPr marL="0" indent="0">
              <a:buNone/>
              <a:defRPr sz="2353">
                <a:solidFill>
                  <a:schemeClr val="tx1">
                    <a:tint val="75000"/>
                  </a:schemeClr>
                </a:solidFill>
                <a:latin typeface="Segoe UI" panose="020B0502040204020203" pitchFamily="34" charset="0"/>
              </a:defRPr>
            </a:lvl1pPr>
            <a:lvl2pPr marL="448267" indent="0">
              <a:buNone/>
              <a:defRPr sz="1961">
                <a:solidFill>
                  <a:schemeClr val="tx1">
                    <a:tint val="75000"/>
                  </a:schemeClr>
                </a:solidFill>
              </a:defRPr>
            </a:lvl2pPr>
            <a:lvl3pPr marL="896533" indent="0">
              <a:buNone/>
              <a:defRPr sz="1765">
                <a:solidFill>
                  <a:schemeClr val="tx1">
                    <a:tint val="75000"/>
                  </a:schemeClr>
                </a:solidFill>
              </a:defRPr>
            </a:lvl3pPr>
            <a:lvl4pPr marL="1344800" indent="0">
              <a:buNone/>
              <a:defRPr sz="1569">
                <a:solidFill>
                  <a:schemeClr val="tx1">
                    <a:tint val="75000"/>
                  </a:schemeClr>
                </a:solidFill>
              </a:defRPr>
            </a:lvl4pPr>
            <a:lvl5pPr marL="1793067" indent="0">
              <a:buNone/>
              <a:defRPr sz="1569">
                <a:solidFill>
                  <a:schemeClr val="tx1">
                    <a:tint val="75000"/>
                  </a:schemeClr>
                </a:solidFill>
              </a:defRPr>
            </a:lvl5pPr>
            <a:lvl6pPr marL="2241334" indent="0">
              <a:buNone/>
              <a:defRPr sz="1569">
                <a:solidFill>
                  <a:schemeClr val="tx1">
                    <a:tint val="75000"/>
                  </a:schemeClr>
                </a:solidFill>
              </a:defRPr>
            </a:lvl6pPr>
            <a:lvl7pPr marL="2689600" indent="0">
              <a:buNone/>
              <a:defRPr sz="1569">
                <a:solidFill>
                  <a:schemeClr val="tx1">
                    <a:tint val="75000"/>
                  </a:schemeClr>
                </a:solidFill>
              </a:defRPr>
            </a:lvl7pPr>
            <a:lvl8pPr marL="3137867" indent="0">
              <a:buNone/>
              <a:defRPr sz="1569">
                <a:solidFill>
                  <a:schemeClr val="tx1">
                    <a:tint val="75000"/>
                  </a:schemeClr>
                </a:solidFill>
              </a:defRPr>
            </a:lvl8pPr>
            <a:lvl9pPr marL="3586133" indent="0">
              <a:buNone/>
              <a:defRPr sz="1569">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6A8C00F1-9AD8-4D4F-B5D1-EDA90D2970F6}"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sp>
        <p:nvSpPr>
          <p:cNvPr id="2" name="Title 1"/>
          <p:cNvSpPr>
            <a:spLocks noGrp="1"/>
          </p:cNvSpPr>
          <p:nvPr>
            <p:ph type="title"/>
          </p:nvPr>
        </p:nvSpPr>
        <p:spPr>
          <a:xfrm>
            <a:off x="832170" y="2331035"/>
            <a:ext cx="11205363" cy="896552"/>
          </a:xfrm>
        </p:spPr>
        <p:txBody>
          <a:bodyPr anchor="t" anchorCtr="0">
            <a:noAutofit/>
          </a:bodyPr>
          <a:lstStyle>
            <a:lvl1pPr algn="l">
              <a:defRPr sz="5295">
                <a:solidFill>
                  <a:srgbClr val="004E59"/>
                </a:solidFill>
                <a:latin typeface="+mj-lt"/>
                <a:cs typeface="Segoe UI Semilight" panose="020B0402040204020203" pitchFamily="34" charset="0"/>
              </a:defRPr>
            </a:lvl1pPr>
          </a:lstStyle>
          <a:p>
            <a:r>
              <a:rPr lang="en-US"/>
              <a:t>Click to edit Master title style</a:t>
            </a:r>
          </a:p>
        </p:txBody>
      </p:sp>
      <p:pic>
        <p:nvPicPr>
          <p:cNvPr id="8" name="Picture 7">
            <a:extLst>
              <a:ext uri="{FF2B5EF4-FFF2-40B4-BE49-F238E27FC236}">
                <a16:creationId xmlns:a16="http://schemas.microsoft.com/office/drawing/2014/main" id="{2714EBA0-C440-4D49-AAB8-E1ECDF6B67E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20400" y="6400800"/>
            <a:ext cx="704426" cy="182880"/>
          </a:xfrm>
          <a:prstGeom prst="rect">
            <a:avLst/>
          </a:prstGeom>
        </p:spPr>
      </p:pic>
    </p:spTree>
    <p:extLst>
      <p:ext uri="{BB962C8B-B14F-4D97-AF65-F5344CB8AC3E}">
        <p14:creationId xmlns:p14="http://schemas.microsoft.com/office/powerpoint/2010/main" val="2829982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3_Section Header">
    <p:bg>
      <p:bgPr>
        <a:solidFill>
          <a:srgbClr val="004E59"/>
        </a:solidFill>
        <a:effectLst/>
      </p:bgPr>
    </p:bg>
    <p:spTree>
      <p:nvGrpSpPr>
        <p:cNvPr id="1" name=""/>
        <p:cNvGrpSpPr/>
        <p:nvPr/>
      </p:nvGrpSpPr>
      <p:grpSpPr>
        <a:xfrm>
          <a:off x="0" y="0"/>
          <a:ext cx="0" cy="0"/>
          <a:chOff x="0" y="0"/>
          <a:chExt cx="0" cy="0"/>
        </a:xfrm>
      </p:grpSpPr>
      <p:sp>
        <p:nvSpPr>
          <p:cNvPr id="9" name="Rectangle 8"/>
          <p:cNvSpPr/>
          <p:nvPr/>
        </p:nvSpPr>
        <p:spPr>
          <a:xfrm>
            <a:off x="-1" y="3"/>
            <a:ext cx="12192000" cy="6858000"/>
          </a:xfrm>
          <a:prstGeom prst="rect">
            <a:avLst/>
          </a:prstGeom>
          <a:solidFill>
            <a:srgbClr val="004E5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65">
              <a:solidFill>
                <a:schemeClr val="bg1"/>
              </a:solidFill>
              <a:latin typeface="Segoe UI" panose="020B0502040204020203" pitchFamily="34" charset="0"/>
            </a:endParaRPr>
          </a:p>
        </p:txBody>
      </p:sp>
      <p:sp>
        <p:nvSpPr>
          <p:cNvPr id="3" name="Text Placeholder 2"/>
          <p:cNvSpPr>
            <a:spLocks noGrp="1"/>
          </p:cNvSpPr>
          <p:nvPr>
            <p:ph type="body" idx="1"/>
          </p:nvPr>
        </p:nvSpPr>
        <p:spPr>
          <a:xfrm>
            <a:off x="832171" y="4590160"/>
            <a:ext cx="10515210" cy="1498923"/>
          </a:xfrm>
        </p:spPr>
        <p:txBody>
          <a:bodyPr/>
          <a:lstStyle>
            <a:lvl1pPr marL="0" indent="0">
              <a:buNone/>
              <a:defRPr sz="2353">
                <a:solidFill>
                  <a:schemeClr val="tx1">
                    <a:tint val="75000"/>
                  </a:schemeClr>
                </a:solidFill>
                <a:latin typeface="Segoe UI" panose="020B0502040204020203" pitchFamily="34" charset="0"/>
              </a:defRPr>
            </a:lvl1pPr>
            <a:lvl2pPr marL="448267" indent="0">
              <a:buNone/>
              <a:defRPr sz="1961">
                <a:solidFill>
                  <a:schemeClr val="tx1">
                    <a:tint val="75000"/>
                  </a:schemeClr>
                </a:solidFill>
              </a:defRPr>
            </a:lvl2pPr>
            <a:lvl3pPr marL="896533" indent="0">
              <a:buNone/>
              <a:defRPr sz="1765">
                <a:solidFill>
                  <a:schemeClr val="tx1">
                    <a:tint val="75000"/>
                  </a:schemeClr>
                </a:solidFill>
              </a:defRPr>
            </a:lvl3pPr>
            <a:lvl4pPr marL="1344800" indent="0">
              <a:buNone/>
              <a:defRPr sz="1569">
                <a:solidFill>
                  <a:schemeClr val="tx1">
                    <a:tint val="75000"/>
                  </a:schemeClr>
                </a:solidFill>
              </a:defRPr>
            </a:lvl4pPr>
            <a:lvl5pPr marL="1793067" indent="0">
              <a:buNone/>
              <a:defRPr sz="1569">
                <a:solidFill>
                  <a:schemeClr val="tx1">
                    <a:tint val="75000"/>
                  </a:schemeClr>
                </a:solidFill>
              </a:defRPr>
            </a:lvl5pPr>
            <a:lvl6pPr marL="2241334" indent="0">
              <a:buNone/>
              <a:defRPr sz="1569">
                <a:solidFill>
                  <a:schemeClr val="tx1">
                    <a:tint val="75000"/>
                  </a:schemeClr>
                </a:solidFill>
              </a:defRPr>
            </a:lvl6pPr>
            <a:lvl7pPr marL="2689600" indent="0">
              <a:buNone/>
              <a:defRPr sz="1569">
                <a:solidFill>
                  <a:schemeClr val="tx1">
                    <a:tint val="75000"/>
                  </a:schemeClr>
                </a:solidFill>
              </a:defRPr>
            </a:lvl7pPr>
            <a:lvl8pPr marL="3137867" indent="0">
              <a:buNone/>
              <a:defRPr sz="1569">
                <a:solidFill>
                  <a:schemeClr val="tx1">
                    <a:tint val="75000"/>
                  </a:schemeClr>
                </a:solidFill>
              </a:defRPr>
            </a:lvl8pPr>
            <a:lvl9pPr marL="3586133" indent="0">
              <a:buNone/>
              <a:defRPr sz="1569">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atin typeface="Segoe UI" panose="020B0502040204020203" pitchFamily="34" charset="0"/>
              </a:defRPr>
            </a:lvl1pPr>
          </a:lstStyle>
          <a:p>
            <a:fld id="{A328165F-5506-4BAA-A0B0-E803548C0CB4}" type="datetime1">
              <a:rPr lang="en-US" smtClean="0"/>
              <a:t>4/2/2025</a:t>
            </a:fld>
            <a:endParaRPr lang="en-US"/>
          </a:p>
        </p:txBody>
      </p:sp>
      <p:sp>
        <p:nvSpPr>
          <p:cNvPr id="5" name="Footer Placeholder 4"/>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sp>
        <p:nvSpPr>
          <p:cNvPr id="2" name="Title 1"/>
          <p:cNvSpPr>
            <a:spLocks noGrp="1"/>
          </p:cNvSpPr>
          <p:nvPr>
            <p:ph type="title"/>
          </p:nvPr>
        </p:nvSpPr>
        <p:spPr>
          <a:xfrm>
            <a:off x="832170" y="2980723"/>
            <a:ext cx="11205363" cy="896552"/>
          </a:xfrm>
        </p:spPr>
        <p:txBody>
          <a:bodyPr anchor="t" anchorCtr="0">
            <a:noAutofit/>
          </a:bodyPr>
          <a:lstStyle>
            <a:lvl1pPr algn="l">
              <a:defRPr sz="5295">
                <a:solidFill>
                  <a:schemeClr val="bg1"/>
                </a:solidFill>
                <a:latin typeface="+mj-lt"/>
                <a:cs typeface="Segoe UI Semilight" panose="020B0402040204020203" pitchFamily="34" charset="0"/>
              </a:defRPr>
            </a:lvl1pPr>
          </a:lstStyle>
          <a:p>
            <a:r>
              <a:rPr lang="en-US"/>
              <a:t>Click to edit Master title style</a:t>
            </a:r>
          </a:p>
        </p:txBody>
      </p:sp>
      <p:pic>
        <p:nvPicPr>
          <p:cNvPr id="10" name="Picture 9">
            <a:extLst>
              <a:ext uri="{FF2B5EF4-FFF2-40B4-BE49-F238E27FC236}">
                <a16:creationId xmlns:a16="http://schemas.microsoft.com/office/drawing/2014/main" id="{E4EC61EA-4242-4C46-82F7-F70F2018C81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20400" y="6400800"/>
            <a:ext cx="704426" cy="182880"/>
          </a:xfrm>
          <a:prstGeom prst="rect">
            <a:avLst/>
          </a:prstGeom>
        </p:spPr>
      </p:pic>
    </p:spTree>
    <p:extLst>
      <p:ext uri="{BB962C8B-B14F-4D97-AF65-F5344CB8AC3E}">
        <p14:creationId xmlns:p14="http://schemas.microsoft.com/office/powerpoint/2010/main" val="1725442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latin typeface="Segoe UI" panose="020B0502040204020203" pitchFamily="34" charset="0"/>
              </a:defRPr>
            </a:lvl1pPr>
          </a:lstStyle>
          <a:p>
            <a:fld id="{C1FC7DFB-32E2-4CD8-AA57-487DE6FCFA07}" type="datetime1">
              <a:rPr lang="en-US" smtClean="0"/>
              <a:t>4/2/2025</a:t>
            </a:fld>
            <a:endParaRPr lang="en-US"/>
          </a:p>
        </p:txBody>
      </p:sp>
      <p:sp>
        <p:nvSpPr>
          <p:cNvPr id="4" name="Footer Placeholder 3"/>
          <p:cNvSpPr>
            <a:spLocks noGrp="1"/>
          </p:cNvSpPr>
          <p:nvPr>
            <p:ph type="ftr" sz="quarter" idx="11"/>
          </p:nvPr>
        </p:nvSpPr>
        <p:spPr/>
        <p:txBody>
          <a:bodyPr/>
          <a:lstStyle>
            <a:lvl1pPr>
              <a:defRPr>
                <a:latin typeface="Segoe UI" panose="020B0502040204020203" pitchFamily="34" charset="0"/>
              </a:defRPr>
            </a:lvl1pPr>
          </a:lstStyle>
          <a:p>
            <a:endParaRPr lang="en-US"/>
          </a:p>
        </p:txBody>
      </p:sp>
      <p:sp>
        <p:nvSpPr>
          <p:cNvPr id="5" name="Slide Number Placeholder 4"/>
          <p:cNvSpPr>
            <a:spLocks noGrp="1"/>
          </p:cNvSpPr>
          <p:nvPr>
            <p:ph type="sldNum" sz="quarter" idx="12"/>
          </p:nvPr>
        </p:nvSpPr>
        <p:spPr/>
        <p:txBody>
          <a:bodyPr/>
          <a:lstStyle>
            <a:lvl1pPr>
              <a:defRPr>
                <a:latin typeface="Segoe UI" panose="020B0502040204020203" pitchFamily="34" charset="0"/>
              </a:defRPr>
            </a:lvl1pPr>
          </a:lstStyle>
          <a:p>
            <a:fld id="{49A40DB5-B054-4B52-B27D-446721D6CC27}" type="slidenum">
              <a:rPr lang="en-US" smtClean="0"/>
              <a:pPr/>
              <a:t>‹#›</a:t>
            </a:fld>
            <a:endParaRPr lang="en-US"/>
          </a:p>
        </p:txBody>
      </p:sp>
      <p:pic>
        <p:nvPicPr>
          <p:cNvPr id="7" name="Picture 6"/>
          <p:cNvPicPr>
            <a:picLocks noChangeAspect="1"/>
          </p:cNvPicPr>
          <p:nvPr/>
        </p:nvPicPr>
        <p:blipFill>
          <a:blip r:embed="rId2"/>
          <a:stretch>
            <a:fillRect/>
          </a:stretch>
        </p:blipFill>
        <p:spPr>
          <a:xfrm>
            <a:off x="3" y="4"/>
            <a:ext cx="9980838" cy="818148"/>
          </a:xfrm>
          <a:prstGeom prst="rect">
            <a:avLst/>
          </a:prstGeom>
        </p:spPr>
      </p:pic>
      <p:sp>
        <p:nvSpPr>
          <p:cNvPr id="12" name="Rectangle 11"/>
          <p:cNvSpPr/>
          <p:nvPr/>
        </p:nvSpPr>
        <p:spPr>
          <a:xfrm>
            <a:off x="2" y="0"/>
            <a:ext cx="12192000" cy="990600"/>
          </a:xfrm>
          <a:prstGeom prst="rect">
            <a:avLst/>
          </a:prstGeom>
          <a:solidFill>
            <a:srgbClr val="004E59"/>
          </a:solidFill>
          <a:ln>
            <a:solidFill>
              <a:srgbClr val="026373"/>
            </a:solidFill>
          </a:ln>
        </p:spPr>
        <p:style>
          <a:lnRef idx="2">
            <a:schemeClr val="accent1">
              <a:shade val="50000"/>
            </a:schemeClr>
          </a:lnRef>
          <a:fillRef idx="1">
            <a:schemeClr val="accent1"/>
          </a:fillRef>
          <a:effectRef idx="0">
            <a:schemeClr val="accent1"/>
          </a:effectRef>
          <a:fontRef idx="minor">
            <a:schemeClr val="lt1"/>
          </a:fontRef>
        </p:style>
        <p:txBody>
          <a:bodyPr lIns="76200" rIns="76200" rtlCol="0" anchor="ctr"/>
          <a:lstStyle/>
          <a:p>
            <a:pPr algn="ctr"/>
            <a:endParaRPr lang="en-US" sz="1765">
              <a:solidFill>
                <a:schemeClr val="bg1"/>
              </a:solidFill>
              <a:latin typeface="Segoe UI" panose="020B0502040204020203" pitchFamily="34" charset="0"/>
            </a:endParaRPr>
          </a:p>
        </p:txBody>
      </p:sp>
      <p:sp>
        <p:nvSpPr>
          <p:cNvPr id="2" name="Title 1"/>
          <p:cNvSpPr>
            <a:spLocks noGrp="1"/>
          </p:cNvSpPr>
          <p:nvPr>
            <p:ph type="title"/>
          </p:nvPr>
        </p:nvSpPr>
        <p:spPr>
          <a:xfrm>
            <a:off x="381000" y="228600"/>
            <a:ext cx="11430000" cy="533400"/>
          </a:xfrm>
          <a:noFill/>
        </p:spPr>
        <p:txBody>
          <a:bodyPr>
            <a:noAutofit/>
          </a:bodyPr>
          <a:lstStyle>
            <a:lvl1pPr>
              <a:defRPr>
                <a:solidFill>
                  <a:schemeClr val="bg1"/>
                </a:solidFill>
                <a:latin typeface="+mj-lt"/>
              </a:defRPr>
            </a:lvl1pPr>
          </a:lstStyle>
          <a:p>
            <a:r>
              <a:rPr lang="en-US"/>
              <a:t>Click to edit Master title style</a:t>
            </a:r>
          </a:p>
        </p:txBody>
      </p:sp>
      <p:pic>
        <p:nvPicPr>
          <p:cNvPr id="9" name="Picture 8">
            <a:extLst>
              <a:ext uri="{FF2B5EF4-FFF2-40B4-BE49-F238E27FC236}">
                <a16:creationId xmlns:a16="http://schemas.microsoft.com/office/drawing/2014/main" id="{D16555EA-DF61-4D1D-A390-A2A781A275ED}"/>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4077"/>
          <a:stretch/>
        </p:blipFill>
        <p:spPr>
          <a:xfrm>
            <a:off x="10820400" y="6400800"/>
            <a:ext cx="709913" cy="228600"/>
          </a:xfrm>
          <a:prstGeom prst="rect">
            <a:avLst/>
          </a:prstGeom>
        </p:spPr>
      </p:pic>
    </p:spTree>
    <p:extLst>
      <p:ext uri="{BB962C8B-B14F-4D97-AF65-F5344CB8AC3E}">
        <p14:creationId xmlns:p14="http://schemas.microsoft.com/office/powerpoint/2010/main" val="385949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228600"/>
            <a:ext cx="11430000" cy="5334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80999" y="1143000"/>
            <a:ext cx="11430000" cy="45720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1" y="6356806"/>
            <a:ext cx="2743459" cy="304800"/>
          </a:xfrm>
          <a:prstGeom prst="rect">
            <a:avLst/>
          </a:prstGeom>
        </p:spPr>
        <p:txBody>
          <a:bodyPr vert="horz" lIns="91440" tIns="45720" rIns="91440" bIns="45720" rtlCol="0" anchor="ctr"/>
          <a:lstStyle>
            <a:lvl1pPr algn="l">
              <a:defRPr sz="1177">
                <a:solidFill>
                  <a:schemeClr val="tx1">
                    <a:tint val="75000"/>
                  </a:schemeClr>
                </a:solidFill>
                <a:latin typeface="Segoe UI" panose="020B0502040204020203" pitchFamily="34" charset="0"/>
              </a:defRPr>
            </a:lvl1pPr>
          </a:lstStyle>
          <a:p>
            <a:fld id="{4DDC8A01-C583-456F-8683-54EA3159A545}" type="datetime1">
              <a:rPr lang="en-US" smtClean="0"/>
              <a:t>4/2/2025</a:t>
            </a:fld>
            <a:endParaRPr lang="en-US"/>
          </a:p>
        </p:txBody>
      </p:sp>
      <p:sp>
        <p:nvSpPr>
          <p:cNvPr id="5" name="Footer Placeholder 4"/>
          <p:cNvSpPr>
            <a:spLocks noGrp="1"/>
          </p:cNvSpPr>
          <p:nvPr>
            <p:ph type="ftr" sz="quarter" idx="3"/>
          </p:nvPr>
        </p:nvSpPr>
        <p:spPr>
          <a:xfrm>
            <a:off x="4038408" y="6356806"/>
            <a:ext cx="4115189" cy="364224"/>
          </a:xfrm>
          <a:prstGeom prst="rect">
            <a:avLst/>
          </a:prstGeom>
        </p:spPr>
        <p:txBody>
          <a:bodyPr vert="horz" lIns="91440" tIns="45720" rIns="91440" bIns="45720" rtlCol="0" anchor="ctr"/>
          <a:lstStyle>
            <a:lvl1pPr algn="ctr">
              <a:defRPr sz="1177">
                <a:solidFill>
                  <a:schemeClr val="tx1">
                    <a:tint val="75000"/>
                  </a:schemeClr>
                </a:solidFill>
                <a:latin typeface="Segoe UI" panose="020B0502040204020203" pitchFamily="34" charset="0"/>
              </a:defRPr>
            </a:lvl1pPr>
          </a:lstStyle>
          <a:p>
            <a:endParaRPr lang="en-US"/>
          </a:p>
        </p:txBody>
      </p:sp>
      <p:sp>
        <p:nvSpPr>
          <p:cNvPr id="6" name="Slide Number Placeholder 5"/>
          <p:cNvSpPr>
            <a:spLocks noGrp="1"/>
          </p:cNvSpPr>
          <p:nvPr>
            <p:ph type="sldNum" sz="quarter" idx="4"/>
          </p:nvPr>
        </p:nvSpPr>
        <p:spPr>
          <a:xfrm>
            <a:off x="11277600" y="6356805"/>
            <a:ext cx="533400" cy="304800"/>
          </a:xfrm>
          <a:prstGeom prst="rect">
            <a:avLst/>
          </a:prstGeom>
        </p:spPr>
        <p:txBody>
          <a:bodyPr vert="horz" lIns="91440" tIns="45720" rIns="91440" bIns="45720" rtlCol="0" anchor="ctr"/>
          <a:lstStyle>
            <a:lvl1pPr algn="r">
              <a:defRPr sz="1177">
                <a:solidFill>
                  <a:schemeClr val="tx1">
                    <a:tint val="75000"/>
                  </a:schemeClr>
                </a:solidFill>
                <a:latin typeface="Segoe UI" panose="020B0502040204020203" pitchFamily="34" charset="0"/>
              </a:defRPr>
            </a:lvl1pPr>
          </a:lstStyle>
          <a:p>
            <a:fld id="{49A40DB5-B054-4B52-B27D-446721D6CC27}" type="slidenum">
              <a:rPr lang="en-US" smtClean="0"/>
              <a:pPr/>
              <a:t>‹#›</a:t>
            </a:fld>
            <a:endParaRPr lang="en-US"/>
          </a:p>
        </p:txBody>
      </p:sp>
    </p:spTree>
    <p:extLst>
      <p:ext uri="{BB962C8B-B14F-4D97-AF65-F5344CB8AC3E}">
        <p14:creationId xmlns:p14="http://schemas.microsoft.com/office/powerpoint/2010/main" val="349436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Lst>
  <p:hf hdr="0" ftr="0" dt="0"/>
  <p:txStyles>
    <p:titleStyle>
      <a:lvl1pPr algn="l" defTabSz="896533" rtl="0" eaLnBrk="1" latinLnBrk="0" hangingPunct="1">
        <a:lnSpc>
          <a:spcPct val="90000"/>
        </a:lnSpc>
        <a:spcBef>
          <a:spcPct val="0"/>
        </a:spcBef>
        <a:buNone/>
        <a:defRPr sz="3333" kern="1200">
          <a:solidFill>
            <a:schemeClr val="tx1"/>
          </a:solidFill>
          <a:latin typeface="+mj-lt"/>
          <a:ea typeface="+mj-ea"/>
          <a:cs typeface="+mj-cs"/>
        </a:defRPr>
      </a:lvl1pPr>
    </p:titleStyle>
    <p:bodyStyle>
      <a:lvl1pPr marL="224134" indent="-224134" algn="l" defTabSz="896533" rtl="0" eaLnBrk="1" latinLnBrk="0" hangingPunct="1">
        <a:lnSpc>
          <a:spcPct val="90000"/>
        </a:lnSpc>
        <a:spcBef>
          <a:spcPts val="981"/>
        </a:spcBef>
        <a:buFont typeface="Arial" panose="020B0604020202020204" pitchFamily="34" charset="0"/>
        <a:buChar char="•"/>
        <a:defRPr sz="1961" kern="1200">
          <a:solidFill>
            <a:schemeClr val="tx1"/>
          </a:solidFill>
          <a:latin typeface="Segoe UI" panose="020B0502040204020203" pitchFamily="34" charset="0"/>
          <a:ea typeface="+mn-ea"/>
          <a:cs typeface="+mn-cs"/>
        </a:defRPr>
      </a:lvl1pPr>
      <a:lvl2pPr marL="672400" indent="-224134" algn="l" defTabSz="896533" rtl="0" eaLnBrk="1" latinLnBrk="0" hangingPunct="1">
        <a:lnSpc>
          <a:spcPct val="90000"/>
        </a:lnSpc>
        <a:spcBef>
          <a:spcPts val="490"/>
        </a:spcBef>
        <a:buFont typeface="Arial" panose="020B0604020202020204" pitchFamily="34" charset="0"/>
        <a:buChar char="•"/>
        <a:defRPr sz="1765" kern="1200">
          <a:solidFill>
            <a:schemeClr val="tx1"/>
          </a:solidFill>
          <a:latin typeface="Segoe UI" panose="020B0502040204020203" pitchFamily="34" charset="0"/>
          <a:ea typeface="+mn-ea"/>
          <a:cs typeface="+mn-cs"/>
        </a:defRPr>
      </a:lvl2pPr>
      <a:lvl3pPr marL="1120667" indent="-224134" algn="l" defTabSz="896533" rtl="0" eaLnBrk="1" latinLnBrk="0" hangingPunct="1">
        <a:lnSpc>
          <a:spcPct val="90000"/>
        </a:lnSpc>
        <a:spcBef>
          <a:spcPts val="490"/>
        </a:spcBef>
        <a:buFont typeface="Arial" panose="020B0604020202020204" pitchFamily="34" charset="0"/>
        <a:buChar char="•"/>
        <a:defRPr sz="1569" kern="1200">
          <a:solidFill>
            <a:schemeClr val="tx1"/>
          </a:solidFill>
          <a:latin typeface="Segoe UI" panose="020B0502040204020203" pitchFamily="34" charset="0"/>
          <a:ea typeface="+mn-ea"/>
          <a:cs typeface="+mn-cs"/>
        </a:defRPr>
      </a:lvl3pPr>
      <a:lvl4pPr marL="1568933" indent="-224134" algn="l" defTabSz="896533" rtl="0" eaLnBrk="1" latinLnBrk="0" hangingPunct="1">
        <a:lnSpc>
          <a:spcPct val="90000"/>
        </a:lnSpc>
        <a:spcBef>
          <a:spcPts val="490"/>
        </a:spcBef>
        <a:buFont typeface="Arial" panose="020B0604020202020204" pitchFamily="34" charset="0"/>
        <a:buChar char="•"/>
        <a:defRPr sz="1372" kern="1200">
          <a:solidFill>
            <a:schemeClr val="tx1"/>
          </a:solidFill>
          <a:latin typeface="Segoe UI" panose="020B0502040204020203" pitchFamily="34" charset="0"/>
          <a:ea typeface="+mn-ea"/>
          <a:cs typeface="+mn-cs"/>
        </a:defRPr>
      </a:lvl4pPr>
      <a:lvl5pPr marL="2017200" indent="-224134" algn="l" defTabSz="896533" rtl="0" eaLnBrk="1" latinLnBrk="0" hangingPunct="1">
        <a:lnSpc>
          <a:spcPct val="90000"/>
        </a:lnSpc>
        <a:spcBef>
          <a:spcPts val="490"/>
        </a:spcBef>
        <a:buFont typeface="Arial" panose="020B0604020202020204" pitchFamily="34" charset="0"/>
        <a:buChar char="•"/>
        <a:defRPr sz="1372" kern="1200">
          <a:solidFill>
            <a:schemeClr val="tx1"/>
          </a:solidFill>
          <a:latin typeface="Segoe UI" panose="020B0502040204020203" pitchFamily="34" charset="0"/>
          <a:ea typeface="+mn-ea"/>
          <a:cs typeface="+mn-cs"/>
        </a:defRPr>
      </a:lvl5pPr>
      <a:lvl6pPr marL="2465466" indent="-224134" algn="l" defTabSz="896533" rtl="0" eaLnBrk="1" latinLnBrk="0" hangingPunct="1">
        <a:lnSpc>
          <a:spcPct val="90000"/>
        </a:lnSpc>
        <a:spcBef>
          <a:spcPts val="490"/>
        </a:spcBef>
        <a:buFont typeface="Arial" panose="020B0604020202020204" pitchFamily="34" charset="0"/>
        <a:buChar char="•"/>
        <a:defRPr sz="1765" kern="1200">
          <a:solidFill>
            <a:schemeClr val="tx1"/>
          </a:solidFill>
          <a:latin typeface="+mn-lt"/>
          <a:ea typeface="+mn-ea"/>
          <a:cs typeface="+mn-cs"/>
        </a:defRPr>
      </a:lvl6pPr>
      <a:lvl7pPr marL="2913733" indent="-224134" algn="l" defTabSz="896533" rtl="0" eaLnBrk="1" latinLnBrk="0" hangingPunct="1">
        <a:lnSpc>
          <a:spcPct val="90000"/>
        </a:lnSpc>
        <a:spcBef>
          <a:spcPts val="490"/>
        </a:spcBef>
        <a:buFont typeface="Arial" panose="020B0604020202020204" pitchFamily="34" charset="0"/>
        <a:buChar char="•"/>
        <a:defRPr sz="1765" kern="1200">
          <a:solidFill>
            <a:schemeClr val="tx1"/>
          </a:solidFill>
          <a:latin typeface="+mn-lt"/>
          <a:ea typeface="+mn-ea"/>
          <a:cs typeface="+mn-cs"/>
        </a:defRPr>
      </a:lvl7pPr>
      <a:lvl8pPr marL="3362000" indent="-224134" algn="l" defTabSz="896533" rtl="0" eaLnBrk="1" latinLnBrk="0" hangingPunct="1">
        <a:lnSpc>
          <a:spcPct val="90000"/>
        </a:lnSpc>
        <a:spcBef>
          <a:spcPts val="490"/>
        </a:spcBef>
        <a:buFont typeface="Arial" panose="020B0604020202020204" pitchFamily="34" charset="0"/>
        <a:buChar char="•"/>
        <a:defRPr sz="1765" kern="1200">
          <a:solidFill>
            <a:schemeClr val="tx1"/>
          </a:solidFill>
          <a:latin typeface="+mn-lt"/>
          <a:ea typeface="+mn-ea"/>
          <a:cs typeface="+mn-cs"/>
        </a:defRPr>
      </a:lvl8pPr>
      <a:lvl9pPr marL="3810267" indent="-224134" algn="l" defTabSz="896533" rtl="0" eaLnBrk="1" latinLnBrk="0" hangingPunct="1">
        <a:lnSpc>
          <a:spcPct val="90000"/>
        </a:lnSpc>
        <a:spcBef>
          <a:spcPts val="490"/>
        </a:spcBef>
        <a:buFont typeface="Arial" panose="020B0604020202020204" pitchFamily="34" charset="0"/>
        <a:buChar char="•"/>
        <a:defRPr sz="1765" kern="1200">
          <a:solidFill>
            <a:schemeClr val="tx1"/>
          </a:solidFill>
          <a:latin typeface="+mn-lt"/>
          <a:ea typeface="+mn-ea"/>
          <a:cs typeface="+mn-cs"/>
        </a:defRPr>
      </a:lvl9pPr>
    </p:bodyStyle>
    <p:otherStyle>
      <a:defPPr>
        <a:defRPr lang="en-US"/>
      </a:defPPr>
      <a:lvl1pPr marL="0" algn="l" defTabSz="896533" rtl="0" eaLnBrk="1" latinLnBrk="0" hangingPunct="1">
        <a:defRPr sz="1765" kern="1200">
          <a:solidFill>
            <a:schemeClr val="tx1"/>
          </a:solidFill>
          <a:latin typeface="+mn-lt"/>
          <a:ea typeface="+mn-ea"/>
          <a:cs typeface="+mn-cs"/>
        </a:defRPr>
      </a:lvl1pPr>
      <a:lvl2pPr marL="448267" algn="l" defTabSz="896533" rtl="0" eaLnBrk="1" latinLnBrk="0" hangingPunct="1">
        <a:defRPr sz="1765" kern="1200">
          <a:solidFill>
            <a:schemeClr val="tx1"/>
          </a:solidFill>
          <a:latin typeface="+mn-lt"/>
          <a:ea typeface="+mn-ea"/>
          <a:cs typeface="+mn-cs"/>
        </a:defRPr>
      </a:lvl2pPr>
      <a:lvl3pPr marL="896533" algn="l" defTabSz="896533" rtl="0" eaLnBrk="1" latinLnBrk="0" hangingPunct="1">
        <a:defRPr sz="1765" kern="1200">
          <a:solidFill>
            <a:schemeClr val="tx1"/>
          </a:solidFill>
          <a:latin typeface="+mn-lt"/>
          <a:ea typeface="+mn-ea"/>
          <a:cs typeface="+mn-cs"/>
        </a:defRPr>
      </a:lvl3pPr>
      <a:lvl4pPr marL="1344800" algn="l" defTabSz="896533" rtl="0" eaLnBrk="1" latinLnBrk="0" hangingPunct="1">
        <a:defRPr sz="1765" kern="1200">
          <a:solidFill>
            <a:schemeClr val="tx1"/>
          </a:solidFill>
          <a:latin typeface="+mn-lt"/>
          <a:ea typeface="+mn-ea"/>
          <a:cs typeface="+mn-cs"/>
        </a:defRPr>
      </a:lvl4pPr>
      <a:lvl5pPr marL="1793067" algn="l" defTabSz="896533" rtl="0" eaLnBrk="1" latinLnBrk="0" hangingPunct="1">
        <a:defRPr sz="1765" kern="1200">
          <a:solidFill>
            <a:schemeClr val="tx1"/>
          </a:solidFill>
          <a:latin typeface="+mn-lt"/>
          <a:ea typeface="+mn-ea"/>
          <a:cs typeface="+mn-cs"/>
        </a:defRPr>
      </a:lvl5pPr>
      <a:lvl6pPr marL="2241334" algn="l" defTabSz="896533" rtl="0" eaLnBrk="1" latinLnBrk="0" hangingPunct="1">
        <a:defRPr sz="1765" kern="1200">
          <a:solidFill>
            <a:schemeClr val="tx1"/>
          </a:solidFill>
          <a:latin typeface="+mn-lt"/>
          <a:ea typeface="+mn-ea"/>
          <a:cs typeface="+mn-cs"/>
        </a:defRPr>
      </a:lvl6pPr>
      <a:lvl7pPr marL="2689600" algn="l" defTabSz="896533" rtl="0" eaLnBrk="1" latinLnBrk="0" hangingPunct="1">
        <a:defRPr sz="1765" kern="1200">
          <a:solidFill>
            <a:schemeClr val="tx1"/>
          </a:solidFill>
          <a:latin typeface="+mn-lt"/>
          <a:ea typeface="+mn-ea"/>
          <a:cs typeface="+mn-cs"/>
        </a:defRPr>
      </a:lvl7pPr>
      <a:lvl8pPr marL="3137867" algn="l" defTabSz="896533" rtl="0" eaLnBrk="1" latinLnBrk="0" hangingPunct="1">
        <a:defRPr sz="1765" kern="1200">
          <a:solidFill>
            <a:schemeClr val="tx1"/>
          </a:solidFill>
          <a:latin typeface="+mn-lt"/>
          <a:ea typeface="+mn-ea"/>
          <a:cs typeface="+mn-cs"/>
        </a:defRPr>
      </a:lvl8pPr>
      <a:lvl9pPr marL="3586133" algn="l" defTabSz="896533"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592">
          <p15:clr>
            <a:srgbClr val="F26B43"/>
          </p15:clr>
        </p15:guide>
        <p15:guide id="2" pos="4608">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png"/><Relationship Id="rId7" Type="http://schemas.openxmlformats.org/officeDocument/2006/relationships/hyperlink" Target="https://www.seattlechamber.com/" TargetMode="External"/><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mage result for seattle chamber of commerce">
            <a:extLst>
              <a:ext uri="{FF2B5EF4-FFF2-40B4-BE49-F238E27FC236}">
                <a16:creationId xmlns:a16="http://schemas.microsoft.com/office/drawing/2014/main" id="{D9D7B63C-5C52-465D-B58E-A240FF24D78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1684" b="11581"/>
          <a:stretch/>
        </p:blipFill>
        <p:spPr bwMode="auto">
          <a:xfrm>
            <a:off x="8475450" y="1027899"/>
            <a:ext cx="3636145" cy="167240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a:extLst>
              <a:ext uri="{FF2B5EF4-FFF2-40B4-BE49-F238E27FC236}">
                <a16:creationId xmlns:a16="http://schemas.microsoft.com/office/drawing/2014/main" id="{11CCC384-4E2A-4E56-962F-FAB44ED45FB1}"/>
              </a:ext>
            </a:extLst>
          </p:cNvPr>
          <p:cNvGrpSpPr>
            <a:grpSpLocks noChangeAspect="1"/>
          </p:cNvGrpSpPr>
          <p:nvPr/>
        </p:nvGrpSpPr>
        <p:grpSpPr>
          <a:xfrm>
            <a:off x="8809285" y="2565319"/>
            <a:ext cx="3001714" cy="2446560"/>
            <a:chOff x="762041" y="2275630"/>
            <a:chExt cx="5843488" cy="4762759"/>
          </a:xfrm>
        </p:grpSpPr>
        <p:pic>
          <p:nvPicPr>
            <p:cNvPr id="5" name="Picture 2" descr="http://dallaskidd.com/images/imac.png">
              <a:extLst>
                <a:ext uri="{FF2B5EF4-FFF2-40B4-BE49-F238E27FC236}">
                  <a16:creationId xmlns:a16="http://schemas.microsoft.com/office/drawing/2014/main" id="{CA27A604-1612-47A5-8339-BBDB154EDA3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2041" y="2275630"/>
              <a:ext cx="5843488" cy="476275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6B51736F-EBA9-413C-A7D6-C975DB8BE06C}"/>
                </a:ext>
              </a:extLst>
            </p:cNvPr>
            <p:cNvPicPr>
              <a:picLocks noChangeAspect="1"/>
            </p:cNvPicPr>
            <p:nvPr/>
          </p:nvPicPr>
          <p:blipFill rotWithShape="1">
            <a:blip r:embed="rId5"/>
            <a:srcRect r="223"/>
            <a:stretch/>
          </p:blipFill>
          <p:spPr>
            <a:xfrm>
              <a:off x="1022139" y="2541494"/>
              <a:ext cx="5307099" cy="3021105"/>
            </a:xfrm>
            <a:prstGeom prst="rect">
              <a:avLst/>
            </a:prstGeom>
          </p:spPr>
        </p:pic>
      </p:grpSp>
      <p:sp>
        <p:nvSpPr>
          <p:cNvPr id="7" name="Title 2">
            <a:extLst>
              <a:ext uri="{FF2B5EF4-FFF2-40B4-BE49-F238E27FC236}">
                <a16:creationId xmlns:a16="http://schemas.microsoft.com/office/drawing/2014/main" id="{5A2F65E0-A824-43E9-B94A-8C32D132EBE7}"/>
              </a:ext>
            </a:extLst>
          </p:cNvPr>
          <p:cNvSpPr>
            <a:spLocks noGrp="1"/>
          </p:cNvSpPr>
          <p:nvPr>
            <p:ph type="title"/>
          </p:nvPr>
        </p:nvSpPr>
        <p:spPr>
          <a:xfrm>
            <a:off x="381000" y="228600"/>
            <a:ext cx="11430000" cy="533400"/>
          </a:xfrm>
        </p:spPr>
        <p:txBody>
          <a:bodyPr>
            <a:normAutofit fontScale="90000"/>
          </a:bodyPr>
          <a:lstStyle/>
          <a:p>
            <a:r>
              <a:rPr lang="en-US" spc="219">
                <a:latin typeface="Segoe UI Light" panose="020B0502040204020203" pitchFamily="34" charset="0"/>
                <a:cs typeface="Segoe UI Light" panose="020B0502040204020203" pitchFamily="34" charset="0"/>
              </a:rPr>
              <a:t>Seattle Chamber of Commerce</a:t>
            </a:r>
          </a:p>
        </p:txBody>
      </p:sp>
      <p:pic>
        <p:nvPicPr>
          <p:cNvPr id="6" name="Picture 5">
            <a:extLst>
              <a:ext uri="{FF2B5EF4-FFF2-40B4-BE49-F238E27FC236}">
                <a16:creationId xmlns:a16="http://schemas.microsoft.com/office/drawing/2014/main" id="{D10C9930-D22F-43BF-A6B0-A9B514D5ABE3}"/>
              </a:ext>
            </a:extLst>
          </p:cNvPr>
          <p:cNvPicPr>
            <a:picLocks noChangeAspect="1"/>
          </p:cNvPicPr>
          <p:nvPr/>
        </p:nvPicPr>
        <p:blipFill rotWithShape="1">
          <a:blip r:embed="rId6"/>
          <a:srcRect t="-1" b="28336"/>
          <a:stretch/>
        </p:blipFill>
        <p:spPr>
          <a:xfrm>
            <a:off x="8942893" y="2733480"/>
            <a:ext cx="2726179" cy="1551898"/>
          </a:xfrm>
          <a:prstGeom prst="rect">
            <a:avLst/>
          </a:prstGeom>
        </p:spPr>
      </p:pic>
      <p:sp>
        <p:nvSpPr>
          <p:cNvPr id="9" name="Rectangle 8">
            <a:extLst>
              <a:ext uri="{FF2B5EF4-FFF2-40B4-BE49-F238E27FC236}">
                <a16:creationId xmlns:a16="http://schemas.microsoft.com/office/drawing/2014/main" id="{ABAD7D13-3FF3-4FC1-8B04-AD83304DD957}"/>
              </a:ext>
            </a:extLst>
          </p:cNvPr>
          <p:cNvSpPr/>
          <p:nvPr/>
        </p:nvSpPr>
        <p:spPr>
          <a:xfrm>
            <a:off x="381000" y="1086979"/>
            <a:ext cx="8026333" cy="2529026"/>
          </a:xfrm>
          <a:prstGeom prst="rect">
            <a:avLst/>
          </a:prstGeom>
        </p:spPr>
        <p:txBody>
          <a:bodyPr wrap="square" lIns="91440" tIns="45720" rIns="91440" bIns="45720" anchor="t">
            <a:spAutoFit/>
          </a:bodyPr>
          <a:lstStyle/>
          <a:p>
            <a:pPr defTabSz="976845"/>
            <a:r>
              <a:rPr lang="en-US" sz="2650" b="1" kern="0" dirty="0">
                <a:solidFill>
                  <a:srgbClr val="0096A9"/>
                </a:solidFill>
                <a:latin typeface="Segoe UI"/>
                <a:cs typeface="Segoe UI"/>
              </a:rPr>
              <a:t>Who They Are</a:t>
            </a:r>
            <a:br>
              <a:rPr lang="en-US" sz="2650" dirty="0">
                <a:latin typeface="Segoe UI Light" panose="020B0502040204020203" pitchFamily="34" charset="0"/>
                <a:ea typeface="MS Mincho" panose="02020609040205080304" pitchFamily="49" charset="-128"/>
                <a:cs typeface="Segoe UI Light" panose="020B0502040204020203" pitchFamily="34" charset="0"/>
              </a:rPr>
            </a:br>
            <a:r>
              <a:rPr lang="en-US" sz="1500" dirty="0">
                <a:solidFill>
                  <a:prstClr val="black"/>
                </a:solidFill>
                <a:latin typeface="Open Sans"/>
              </a:rPr>
              <a:t>The Seattle Metropolitan Chamber of Commerce was founded by local business leaders in 1882 to advocate for a vital business environment. </a:t>
            </a:r>
            <a:endParaRPr lang="en-US" sz="1500" b="1" kern="0" dirty="0">
              <a:solidFill>
                <a:prstClr val="black"/>
              </a:solidFill>
              <a:latin typeface="Open Sans"/>
              <a:cs typeface="Segoe UI" pitchFamily="34"/>
            </a:endParaRPr>
          </a:p>
          <a:p>
            <a:pPr defTabSz="976845"/>
            <a:r>
              <a:rPr lang="en-US" sz="2650" b="1" kern="0" dirty="0">
                <a:solidFill>
                  <a:srgbClr val="0096A9"/>
                </a:solidFill>
                <a:latin typeface="Segoe UI"/>
                <a:cs typeface="Segoe UI"/>
              </a:rPr>
              <a:t>Business Need </a:t>
            </a:r>
            <a:r>
              <a:rPr lang="en-US" sz="1500" dirty="0">
                <a:solidFill>
                  <a:prstClr val="black"/>
                </a:solidFill>
                <a:latin typeface="Open Sans"/>
              </a:rPr>
              <a:t>
When someone becomes a member of the Seattle Chamber, they get access to their own Member Dashboard, a personal portal for members to update their information and find several useful resources such as savings tools and events, which is the Chambers main source of revenue.</a:t>
            </a:r>
            <a:br>
              <a:rPr lang="en-US" sz="2650" dirty="0">
                <a:latin typeface="Segoe UI Light" panose="020B0502040204020203" pitchFamily="34" charset="0"/>
                <a:ea typeface="MS Mincho" panose="02020609040205080304" pitchFamily="49" charset="-128"/>
                <a:cs typeface="Segoe UI Light" panose="020B0502040204020203" pitchFamily="34" charset="0"/>
              </a:rPr>
            </a:br>
            <a:endParaRPr lang="en-US" sz="1500">
              <a:solidFill>
                <a:prstClr val="black"/>
              </a:solidFill>
              <a:latin typeface="Segoe UI"/>
            </a:endParaRPr>
          </a:p>
        </p:txBody>
      </p:sp>
      <p:sp>
        <p:nvSpPr>
          <p:cNvPr id="10" name="Rectangle 9">
            <a:extLst>
              <a:ext uri="{FF2B5EF4-FFF2-40B4-BE49-F238E27FC236}">
                <a16:creationId xmlns:a16="http://schemas.microsoft.com/office/drawing/2014/main" id="{B4A951B6-CD97-4C19-B085-9563A81A4E10}"/>
              </a:ext>
            </a:extLst>
          </p:cNvPr>
          <p:cNvSpPr/>
          <p:nvPr/>
        </p:nvSpPr>
        <p:spPr>
          <a:xfrm>
            <a:off x="380998" y="4192344"/>
            <a:ext cx="9779000" cy="759310"/>
          </a:xfrm>
          <a:prstGeom prst="rect">
            <a:avLst/>
          </a:prstGeom>
        </p:spPr>
        <p:txBody>
          <a:bodyPr wrap="square">
            <a:spAutoFit/>
          </a:bodyPr>
          <a:lstStyle/>
          <a:p>
            <a:pPr defTabSz="976845"/>
            <a:r>
              <a:rPr lang="en-US" sz="2667" b="1" kern="0">
                <a:solidFill>
                  <a:srgbClr val="0096A9"/>
                </a:solidFill>
                <a:latin typeface="Segoe UI" pitchFamily="34"/>
                <a:cs typeface="Segoe UI" pitchFamily="34"/>
              </a:rPr>
              <a:t>Results</a:t>
            </a:r>
          </a:p>
          <a:p>
            <a:pPr defTabSz="976845"/>
            <a:r>
              <a:rPr lang="en-US" sz="1667">
                <a:solidFill>
                  <a:prstClr val="black"/>
                </a:solidFill>
                <a:latin typeface="Segoe UI"/>
                <a:hlinkClick r:id="rId7"/>
              </a:rPr>
              <a:t>https://www.seattlechamber.com/</a:t>
            </a:r>
            <a:endParaRPr lang="en-US" sz="1667" b="1" kern="0">
              <a:solidFill>
                <a:srgbClr val="0096A9"/>
              </a:solidFill>
              <a:latin typeface="Segoe UI" pitchFamily="34"/>
              <a:cs typeface="Segoe UI" pitchFamily="34"/>
            </a:endParaRPr>
          </a:p>
        </p:txBody>
      </p:sp>
      <p:sp>
        <p:nvSpPr>
          <p:cNvPr id="2" name="Rectangle 1">
            <a:extLst>
              <a:ext uri="{FF2B5EF4-FFF2-40B4-BE49-F238E27FC236}">
                <a16:creationId xmlns:a16="http://schemas.microsoft.com/office/drawing/2014/main" id="{06052643-1C81-4DE2-B7A6-AAFC8BE51CCF}"/>
              </a:ext>
            </a:extLst>
          </p:cNvPr>
          <p:cNvSpPr/>
          <p:nvPr/>
        </p:nvSpPr>
        <p:spPr>
          <a:xfrm>
            <a:off x="380999" y="3285104"/>
            <a:ext cx="7839169" cy="1015663"/>
          </a:xfrm>
          <a:prstGeom prst="rect">
            <a:avLst/>
          </a:prstGeom>
        </p:spPr>
        <p:txBody>
          <a:bodyPr wrap="square">
            <a:spAutoFit/>
          </a:bodyPr>
          <a:lstStyle/>
          <a:p>
            <a:pPr defTabSz="976845"/>
            <a:r>
              <a:rPr lang="en-US" sz="1500">
                <a:solidFill>
                  <a:prstClr val="black"/>
                </a:solidFill>
                <a:latin typeface="Open Sans"/>
              </a:rPr>
              <a:t>However, they found that members were under-utilizing the resources provided through the dashboard. The Chamber wanted to fix this problem with an updated portal that was easier to navigate, had a better design, and provided an overall refresh to remind members of all the resources they have access to and to increase their event registrations.</a:t>
            </a:r>
          </a:p>
        </p:txBody>
      </p:sp>
      <p:sp>
        <p:nvSpPr>
          <p:cNvPr id="3" name="Rectangle 2">
            <a:extLst>
              <a:ext uri="{FF2B5EF4-FFF2-40B4-BE49-F238E27FC236}">
                <a16:creationId xmlns:a16="http://schemas.microsoft.com/office/drawing/2014/main" id="{4CFCB34E-CEB1-488E-8384-5526C387EFF6}"/>
              </a:ext>
            </a:extLst>
          </p:cNvPr>
          <p:cNvSpPr/>
          <p:nvPr/>
        </p:nvSpPr>
        <p:spPr>
          <a:xfrm>
            <a:off x="380998" y="4948112"/>
            <a:ext cx="11430000" cy="2169825"/>
          </a:xfrm>
          <a:prstGeom prst="rect">
            <a:avLst/>
          </a:prstGeom>
        </p:spPr>
        <p:txBody>
          <a:bodyPr wrap="square" lIns="91440" tIns="45720" rIns="91440" bIns="45720" anchor="t">
            <a:spAutoFit/>
          </a:bodyPr>
          <a:lstStyle/>
          <a:p>
            <a:pPr defTabSz="976845"/>
            <a:r>
              <a:rPr lang="en-US" sz="1500">
                <a:solidFill>
                  <a:prstClr val="black"/>
                </a:solidFill>
                <a:latin typeface="Open Sans"/>
              </a:rPr>
              <a:t>Affirma delivered an updated member dashboard for Seattle Chamber of Commerce that not only looks good, but more importantly is member focused. The new portal is simple, allowing members to find exactly what they need. The member profile settings are clearly labeled, in the center of the page, and the links to the most popular sources are located on the right side and are clearly labeled.</a:t>
            </a:r>
            <a:r>
              <a:rPr lang="en-US" sz="1500" dirty="0">
                <a:solidFill>
                  <a:prstClr val="black"/>
                </a:solidFill>
                <a:latin typeface="Open Sans"/>
              </a:rPr>
              <a:t>
</a:t>
            </a:r>
            <a:r>
              <a:rPr lang="en-US" sz="1500">
                <a:solidFill>
                  <a:prstClr val="black"/>
                </a:solidFill>
                <a:latin typeface="Open Sans"/>
              </a:rPr>
              <a:t>This updated design provided a more engaging experience for their members. It made it easier for people to register for their events and utilize the other advantageous tools that the Chamber makes available to them. We were pleased that the work was done on schedule and under budget, which allowed the Chamber to add some additional unscheduled changes without any issue.</a:t>
            </a:r>
            <a:endParaRPr lang="en-US">
              <a:solidFill>
                <a:prstClr val="black"/>
              </a:solidFill>
            </a:endParaRPr>
          </a:p>
        </p:txBody>
      </p:sp>
      <p:pic>
        <p:nvPicPr>
          <p:cNvPr id="12" name="Picture 2" descr="Image result for sitefinity logo">
            <a:extLst>
              <a:ext uri="{FF2B5EF4-FFF2-40B4-BE49-F238E27FC236}">
                <a16:creationId xmlns:a16="http://schemas.microsoft.com/office/drawing/2014/main" id="{A11705F2-6DE6-4400-A518-F3011668C377}"/>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0935234" y="962336"/>
            <a:ext cx="1452558" cy="10002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4617887"/>
      </p:ext>
    </p:extLst>
  </p:cSld>
  <p:clrMapOvr>
    <a:masterClrMapping/>
  </p:clrMapOvr>
</p:sld>
</file>

<file path=ppt/theme/theme1.xml><?xml version="1.0" encoding="utf-8"?>
<a:theme xmlns:a="http://schemas.openxmlformats.org/drawingml/2006/main" name="Custom Design">
  <a:themeElements>
    <a:clrScheme name="Affirma">
      <a:dk1>
        <a:sysClr val="windowText" lastClr="000000"/>
      </a:dk1>
      <a:lt1>
        <a:sysClr val="window" lastClr="FFFFFF"/>
      </a:lt1>
      <a:dk2>
        <a:srgbClr val="44546A"/>
      </a:dk2>
      <a:lt2>
        <a:srgbClr val="E7E6E6"/>
      </a:lt2>
      <a:accent1>
        <a:srgbClr val="235A5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firma_QBR-CI_FY18 Q2_Prep(Updated)" id="{60F98659-98E9-4C4D-9310-9510EF3F70E3}" vid="{65065986-2AC3-4681-8D2A-70BCEC6AD53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customXsn xmlns="http://schemas.microsoft.com/office/2006/metadata/customXsn">
  <xsnLocation/>
  <cached>True</cached>
  <openByDefault>False</openByDefault>
  <xsnScope/>
</customXsn>
</file>

<file path=customXml/item2.xml><?xml version="1.0" encoding="utf-8"?>
<ct:contentTypeSchema xmlns:ct="http://schemas.microsoft.com/office/2006/metadata/contentType" xmlns:ma="http://schemas.microsoft.com/office/2006/metadata/properties/metaAttributes" ct:_="" ma:_="" ma:contentTypeName="Document" ma:contentTypeID="0x0101000D23BCBB7020E34DAE994A365BA94206" ma:contentTypeVersion="12" ma:contentTypeDescription="Create a new document." ma:contentTypeScope="" ma:versionID="b1c940a28d9f7ed7841dd66e388476ed">
  <xsd:schema xmlns:xsd="http://www.w3.org/2001/XMLSchema" xmlns:xs="http://www.w3.org/2001/XMLSchema" xmlns:p="http://schemas.microsoft.com/office/2006/metadata/properties" xmlns:ns2="f0ee8362-fa7e-4bc9-ab88-7dcfb17cb19b" targetNamespace="http://schemas.microsoft.com/office/2006/metadata/properties" ma:root="true" ma:fieldsID="8c9fb4aa225d81f58c6fca2e551d2526" ns2:_="">
    <xsd:import namespace="f0ee8362-fa7e-4bc9-ab88-7dcfb17cb19b"/>
    <xsd:element name="properties">
      <xsd:complexType>
        <xsd:sequence>
          <xsd:element name="documentManagement">
            <xsd:complexType>
              <xsd:all>
                <xsd:element ref="ns2:BusinessUnit" minOccurs="0"/>
                <xsd:element ref="ns2:Industries" minOccurs="0"/>
                <xsd:element ref="ns2:Solutions" minOccurs="0"/>
                <xsd:element ref="ns2:PlatTech" minOccurs="0"/>
                <xsd:element ref="ns2:Notes0" minOccurs="0"/>
                <xsd:element ref="ns2:Named_x0020_Account" minOccurs="0"/>
                <xsd:element ref="ns2:MediaServiceMetadata" minOccurs="0"/>
                <xsd:element ref="ns2:MediaServiceFastMetadata" minOccurs="0"/>
                <xsd:element ref="ns2:MediaServiceSearchProperties" minOccurs="0"/>
                <xsd:element ref="ns2:MediaServiceObjectDetectorVersions" minOccurs="0"/>
                <xsd:element ref="ns2:ProjectCompletionDate" minOccurs="0"/>
                <xsd:element ref="ns2:ApprovedByCli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ee8362-fa7e-4bc9-ab88-7dcfb17cb19b" elementFormDefault="qualified">
    <xsd:import namespace="http://schemas.microsoft.com/office/2006/documentManagement/types"/>
    <xsd:import namespace="http://schemas.microsoft.com/office/infopath/2007/PartnerControls"/>
    <xsd:element name="BusinessUnit" ma:index="8" nillable="true" ma:displayName="Business Unit" ma:internalName="BusinessUnit">
      <xsd:complexType>
        <xsd:complexContent>
          <xsd:extension base="dms:MultiChoice">
            <xsd:sequence>
              <xsd:element name="Value" maxOccurs="unbounded" minOccurs="0" nillable="true">
                <xsd:simpleType>
                  <xsd:restriction base="dms:Choice">
                    <xsd:enumeration value="Business Process Outsourcing"/>
                    <xsd:enumeration value="Content and Change Management"/>
                    <xsd:enumeration value="Creative"/>
                    <xsd:enumeration value="Custom Development"/>
                    <xsd:enumeration value="Customer Relationship Management"/>
                    <xsd:enumeration value="Data and Analytics"/>
                    <xsd:enumeration value="Engagement Marketing"/>
                    <xsd:enumeration value="Infrastructure"/>
                    <xsd:enumeration value="Marketing Services"/>
                    <xsd:enumeration value="Modern Workplace"/>
                    <xsd:enumeration value="NetSuite"/>
                  </xsd:restriction>
                </xsd:simpleType>
              </xsd:element>
            </xsd:sequence>
          </xsd:extension>
        </xsd:complexContent>
      </xsd:complexType>
    </xsd:element>
    <xsd:element name="Industries" ma:index="9" nillable="true" ma:displayName="Industries" ma:format="Dropdown" ma:internalName="Industries">
      <xsd:complexType>
        <xsd:complexContent>
          <xsd:extension base="dms:MultiChoice">
            <xsd:sequence>
              <xsd:element name="Value" maxOccurs="unbounded" minOccurs="0" nillable="true">
                <xsd:simpleType>
                  <xsd:restriction base="dms:Choice">
                    <xsd:enumeration value="Aerospace"/>
                    <xsd:enumeration value="Agriculture"/>
                    <xsd:enumeration value="Agriculture Food"/>
                    <xsd:enumeration value="AI / AI Models"/>
                    <xsd:enumeration value="B2B"/>
                    <xsd:enumeration value="B2C"/>
                    <xsd:enumeration value="Chemical"/>
                    <xsd:enumeration value="Construction"/>
                    <xsd:enumeration value="Defence"/>
                    <xsd:enumeration value="Education"/>
                    <xsd:enumeration value="Energy"/>
                    <xsd:enumeration value="Engineering"/>
                    <xsd:enumeration value="Entertainment"/>
                    <xsd:enumeration value="Financial Services"/>
                    <xsd:enumeration value="Food"/>
                    <xsd:enumeration value="Government"/>
                    <xsd:enumeration value="Healthcare"/>
                    <xsd:enumeration value="Hospitality"/>
                    <xsd:enumeration value="Legal"/>
                    <xsd:enumeration value="Life Sciences"/>
                    <xsd:enumeration value="Manufacturing"/>
                    <xsd:enumeration value="Media"/>
                    <xsd:enumeration value="Non-Profit"/>
                    <xsd:enumeration value="Real Estate"/>
                    <xsd:enumeration value="Retail"/>
                    <xsd:enumeration value="Services"/>
                    <xsd:enumeration value="Technology"/>
                    <xsd:enumeration value="Telecommunications"/>
                    <xsd:enumeration value="Transportation"/>
                    <xsd:enumeration value="Water"/>
                    <xsd:enumeration value="Wellness"/>
                    <xsd:enumeration value="BPO"/>
                  </xsd:restriction>
                </xsd:simpleType>
              </xsd:element>
            </xsd:sequence>
          </xsd:extension>
        </xsd:complexContent>
      </xsd:complexType>
    </xsd:element>
    <xsd:element name="Solutions" ma:index="10" nillable="true" ma:displayName="Solutions" ma:format="Dropdown" ma:internalName="Solutions">
      <xsd:complexType>
        <xsd:complexContent>
          <xsd:extension base="dms:MultiChoice">
            <xsd:sequence>
              <xsd:element name="Value" maxOccurs="unbounded" minOccurs="0" nillable="true">
                <xsd:simpleType>
                  <xsd:restriction base="dms:Choice">
                    <xsd:enumeration value="ABM Marketing"/>
                    <xsd:enumeration value="AI"/>
                    <xsd:enumeration value="Audit"/>
                    <xsd:enumeration value="Change Management"/>
                    <xsd:enumeration value="Cloud"/>
                    <xsd:enumeration value="Configurations"/>
                    <xsd:enumeration value="Content"/>
                    <xsd:enumeration value="Customer &amp; Partner Support BPO"/>
                    <xsd:enumeration value="Customer / Partner Portal"/>
                    <xsd:enumeration value="Custom Search"/>
                    <xsd:enumeration value="Cybersecurity"/>
                    <xsd:enumeration value="Data Analytics"/>
                    <xsd:enumeration value="Design"/>
                    <xsd:enumeration value="Email Campaigns"/>
                    <xsd:enumeration value="Event support"/>
                    <xsd:enumeration value="HelpDesk Outsourcing BPO"/>
                    <xsd:enumeration value="Integrations"/>
                    <xsd:enumeration value="Intranet / Extranet"/>
                    <xsd:enumeration value="IoT"/>
                    <xsd:enumeration value="Link Building"/>
                    <xsd:enumeration value="Marketing Automation"/>
                    <xsd:enumeration value="Marketing Strategy"/>
                    <xsd:enumeration value="Marketing Technology"/>
                    <xsd:enumeration value="Migrations"/>
                    <xsd:enumeration value="Mobile Application"/>
                    <xsd:enumeration value="Organic Social Media"/>
                    <xsd:enumeration value="PPC"/>
                    <xsd:enumeration value="Personas &amp; Journey Mapping"/>
                    <xsd:enumeration value="Process Automation"/>
                    <xsd:enumeration value="Product Development"/>
                    <xsd:enumeration value="Research"/>
                    <xsd:enumeration value="SEO/ AEO"/>
                    <xsd:enumeration value="SPFx"/>
                    <xsd:enumeration value="Training"/>
                    <xsd:enumeration value="UX/ UI Design"/>
                    <xsd:enumeration value="Video Production"/>
                    <xsd:enumeration value="Webinars"/>
                    <xsd:enumeration value="Websites"/>
                    <xsd:enumeration value="DevOps"/>
                  </xsd:restriction>
                </xsd:simpleType>
              </xsd:element>
            </xsd:sequence>
          </xsd:extension>
        </xsd:complexContent>
      </xsd:complexType>
    </xsd:element>
    <xsd:element name="PlatTech" ma:index="11" nillable="true" ma:displayName="Platform / Technology" ma:format="Dropdown" ma:internalName="PlatTech">
      <xsd:complexType>
        <xsd:complexContent>
          <xsd:extension base="dms:MultiChoice">
            <xsd:sequence>
              <xsd:element name="Value" maxOccurs="unbounded" minOccurs="0" nillable="true">
                <xsd:simpleType>
                  <xsd:restriction base="dms:Choice">
                    <xsd:enumeration value=".NET"/>
                    <xsd:enumeration value="Android App"/>
                    <xsd:enumeration value="AWS"/>
                    <xsd:enumeration value="Angular"/>
                    <xsd:enumeration value="Azure"/>
                    <xsd:enumeration value="Azure DevOps"/>
                    <xsd:enumeration value="Boomi"/>
                    <xsd:enumeration value="Drupal"/>
                    <xsd:enumeration value="Dynamics"/>
                    <xsd:enumeration value="Flutter"/>
                    <xsd:enumeration value="GCP"/>
                    <xsd:enumeration value="Google"/>
                    <xsd:enumeration value="Great Plains"/>
                    <xsd:enumeration value="Hootsuite"/>
                    <xsd:enumeration value="HubSpot"/>
                    <xsd:enumeration value="iOS App"/>
                    <xsd:enumeration value="Java"/>
                    <xsd:enumeration value="Kentico"/>
                    <xsd:enumeration value="Looker Studio"/>
                    <xsd:enumeration value="Mobile App"/>
                    <xsd:enumeration value="Marketo / Adobe"/>
                    <xsd:enumeration value="NetSuite"/>
                    <xsd:enumeration value="O365"/>
                    <xsd:enumeration value="OneDrive"/>
                    <xsd:enumeration value="PowerSuite"/>
                    <xsd:enumeration value="Power BI"/>
                    <xsd:enumeration value="QuickBooks"/>
                    <xsd:enumeration value="React"/>
                    <xsd:enumeration value="React Native"/>
                    <xsd:enumeration value="Sage"/>
                    <xsd:enumeration value="Salesforce"/>
                    <xsd:enumeration value="Salesforce Experience Cloud"/>
                    <xsd:enumeration value="Salesforce Marketing Cloud"/>
                    <xsd:enumeration value="Salesforce CPQ"/>
                    <xsd:enumeration value="Salesforce Pardot"/>
                    <xsd:enumeration value="SharePoint"/>
                    <xsd:enumeration value="Shopify"/>
                    <xsd:enumeration value="Sitecore"/>
                    <xsd:enumeration value="Sitefinity"/>
                    <xsd:enumeration value="Snowflake"/>
                    <xsd:enumeration value="Sprinklr"/>
                    <xsd:enumeration value="SproutSocial"/>
                    <xsd:enumeration value="Tableau"/>
                    <xsd:enumeration value="WP Engine"/>
                    <xsd:enumeration value="Webflow"/>
                    <xsd:enumeration value="WooCommerce"/>
                    <xsd:enumeration value="WordPress"/>
                    <xsd:enumeration value="Zoho"/>
                    <xsd:enumeration value="Power Apps"/>
                    <xsd:enumeration value="Teams"/>
                    <xsd:enumeration value="Azure Data Factory"/>
                    <xsd:enumeration value="Zendesk"/>
                    <xsd:enumeration value="Business Central"/>
                    <xsd:enumeration value="Viva"/>
                  </xsd:restriction>
                </xsd:simpleType>
              </xsd:element>
            </xsd:sequence>
          </xsd:extension>
        </xsd:complexContent>
      </xsd:complexType>
    </xsd:element>
    <xsd:element name="Notes0" ma:index="12" nillable="true" ma:displayName="Notes" ma:internalName="Notes0">
      <xsd:simpleType>
        <xsd:restriction base="dms:Text">
          <xsd:maxLength value="255"/>
        </xsd:restriction>
      </xsd:simpleType>
    </xsd:element>
    <xsd:element name="Named_x0020_Account" ma:index="13" nillable="true" ma:displayName="Named Account" ma:format="Dropdown" ma:internalName="Named_x0020_Account">
      <xsd:simpleType>
        <xsd:restriction base="dms:Choice">
          <xsd:enumeration value="Microsoft"/>
          <xsd:enumeration value="Meta"/>
          <xsd:enumeration value="Amazon"/>
        </xsd:restriction>
      </xsd:simpleType>
    </xsd:element>
    <xsd:element name="MediaServiceMetadata" ma:index="14" nillable="true" ma:displayName="MediaServiceMetadata" ma:hidden="true" ma:internalName="MediaServiceMetadata" ma:readOnly="true">
      <xsd:simpleType>
        <xsd:restriction base="dms:Note"/>
      </xsd:simpleType>
    </xsd:element>
    <xsd:element name="MediaServiceFastMetadata" ma:index="15" nillable="true" ma:displayName="MediaServiceFastMetadata" ma:hidden="true" ma:internalName="MediaServiceFastMetadata" ma:readOnly="true">
      <xsd:simpleType>
        <xsd:restriction base="dms:Note"/>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ProjectCompletionDate" ma:index="18" nillable="true" ma:displayName="Project Completion Date" ma:format="DateOnly" ma:internalName="ProjectCompletionDate">
      <xsd:simpleType>
        <xsd:restriction base="dms:DateTime"/>
      </xsd:simpleType>
    </xsd:element>
    <xsd:element name="ApprovedByClient" ma:index="19" nillable="true" ma:displayName="Approved By Client" ma:default="0" ma:format="Dropdown" ma:internalName="ApprovedByClient">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BusinessUnit xmlns="f0ee8362-fa7e-4bc9-ab88-7dcfb17cb19b">
      <Value>Custom Development</Value>
      <Value>Creative</Value>
    </BusinessUnit>
    <Solutions xmlns="f0ee8362-fa7e-4bc9-ab88-7dcfb17cb19b">
      <Value>Websites</Value>
    </Solutions>
    <Industries xmlns="f0ee8362-fa7e-4bc9-ab88-7dcfb17cb19b">
      <Value>Government</Value>
    </Industries>
    <Notes0 xmlns="f0ee8362-fa7e-4bc9-ab88-7dcfb17cb19b" xsi:nil="true"/>
    <PlatTech xmlns="f0ee8362-fa7e-4bc9-ab88-7dcfb17cb19b">
      <Value>Sitefinity</Value>
    </PlatTech>
    <Named_x0020_Account xmlns="f0ee8362-fa7e-4bc9-ab88-7dcfb17cb19b" xsi:nil="true"/>
    <ApprovedByClient xmlns="f0ee8362-fa7e-4bc9-ab88-7dcfb17cb19b">false</ApprovedByClient>
    <ProjectCompletionDate xmlns="f0ee8362-fa7e-4bc9-ab88-7dcfb17cb19b" xsi:nil="true"/>
  </documentManagement>
</p:properties>
</file>

<file path=customXml/itemProps1.xml><?xml version="1.0" encoding="utf-8"?>
<ds:datastoreItem xmlns:ds="http://schemas.openxmlformats.org/officeDocument/2006/customXml" ds:itemID="{0B4362FB-D08B-41CC-B793-E9972D99CE9C}">
  <ds:schemaRefs>
    <ds:schemaRef ds:uri="http://schemas.microsoft.com/office/2006/metadata/customXsn"/>
  </ds:schemaRefs>
</ds:datastoreItem>
</file>

<file path=customXml/itemProps2.xml><?xml version="1.0" encoding="utf-8"?>
<ds:datastoreItem xmlns:ds="http://schemas.openxmlformats.org/officeDocument/2006/customXml" ds:itemID="{AC33AEBF-9FA5-4A06-B3B4-835C1A7F0A9C}"/>
</file>

<file path=customXml/itemProps3.xml><?xml version="1.0" encoding="utf-8"?>
<ds:datastoreItem xmlns:ds="http://schemas.openxmlformats.org/officeDocument/2006/customXml" ds:itemID="{4E5D7CEE-B269-42A6-84D0-71F659140CD8}">
  <ds:schemaRefs>
    <ds:schemaRef ds:uri="http://schemas.microsoft.com/sharepoint/v3/contenttype/forms"/>
  </ds:schemaRefs>
</ds:datastoreItem>
</file>

<file path=customXml/itemProps4.xml><?xml version="1.0" encoding="utf-8"?>
<ds:datastoreItem xmlns:ds="http://schemas.openxmlformats.org/officeDocument/2006/customXml" ds:itemID="{B17A24A1-3E5E-4D9D-AC38-77856BCAC2AD}">
  <ds:schemaRefs>
    <ds:schemaRef ds:uri="http://schemas.microsoft.com/office/2006/metadata/properties"/>
    <ds:schemaRef ds:uri="http://schemas.microsoft.com/office/infopath/2007/PartnerControls"/>
    <ds:schemaRef ds:uri="f205c2cf-faee-43e7-95df-8aa62e5feae0"/>
    <ds:schemaRef ds:uri="f0ee8362-fa7e-4bc9-ab88-7dcfb17cb19b"/>
  </ds:schemaRefs>
</ds:datastoreItem>
</file>

<file path=docProps/app.xml><?xml version="1.0" encoding="utf-8"?>
<Properties xmlns="http://schemas.openxmlformats.org/officeDocument/2006/extended-properties" xmlns:vt="http://schemas.openxmlformats.org/officeDocument/2006/docPropsVTypes">
  <TotalTime>0</TotalTime>
  <Words>294</Words>
  <Application>Microsoft Office PowerPoint</Application>
  <PresentationFormat>Widescreen</PresentationFormat>
  <Paragraphs>8</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Custom Design</vt:lpstr>
      <vt:lpstr>Seattle Chamber of Commerce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Seattle Chamber of Commerce</dc:title>
  <dc:creator>Brendan Murphy</dc:creator>
  <cp:lastModifiedBy>Brendan Murphy</cp:lastModifiedBy>
  <cp:revision>7</cp:revision>
  <dcterms:created xsi:type="dcterms:W3CDTF">2020-09-01T00:05:27Z</dcterms:created>
  <dcterms:modified xsi:type="dcterms:W3CDTF">2025-04-02T14:36:30Z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0x0101000D23BCBB7020E34DAE994A365BA94206</vt:lpwstr>
  </property>
  <property fmtid="{D5CDD505-2E9C-101B-9397-08002B2CF9AE}" pid="3" name="Platforms">
    <vt:lpwstr>;#Sitefinity;#</vt:lpwstr>
  </property>
</Properties>
</file>

<file path=docProps/thumbnail.jpeg>
</file>